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5" r:id="rId5"/>
  </p:sldMasterIdLst>
  <p:notesMasterIdLst>
    <p:notesMasterId r:id="rId30"/>
  </p:notesMasterIdLst>
  <p:handoutMasterIdLst>
    <p:handoutMasterId r:id="rId31"/>
  </p:handoutMasterIdLst>
  <p:sldIdLst>
    <p:sldId id="260" r:id="rId6"/>
    <p:sldId id="4181" r:id="rId7"/>
    <p:sldId id="2146848313" r:id="rId8"/>
    <p:sldId id="2146848308" r:id="rId9"/>
    <p:sldId id="4343" r:id="rId10"/>
    <p:sldId id="2146848262" r:id="rId11"/>
    <p:sldId id="2146848263" r:id="rId12"/>
    <p:sldId id="2146848302" r:id="rId13"/>
    <p:sldId id="2146848304" r:id="rId14"/>
    <p:sldId id="4174" r:id="rId15"/>
    <p:sldId id="2146848271" r:id="rId16"/>
    <p:sldId id="2146848272" r:id="rId17"/>
    <p:sldId id="4213" r:id="rId18"/>
    <p:sldId id="2146848307" r:id="rId19"/>
    <p:sldId id="4215" r:id="rId20"/>
    <p:sldId id="2146848314" r:id="rId21"/>
    <p:sldId id="2146848315" r:id="rId22"/>
    <p:sldId id="2146848299" r:id="rId23"/>
    <p:sldId id="4209" r:id="rId24"/>
    <p:sldId id="2146848297" r:id="rId25"/>
    <p:sldId id="2146848275" r:id="rId26"/>
    <p:sldId id="2146848276" r:id="rId27"/>
    <p:sldId id="2146848277" r:id="rId28"/>
    <p:sldId id="25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19B899-2083-4260-ADDD-8465599420CB}" v="444" dt="2025-10-22T16:57:25.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97" autoAdjust="0"/>
  </p:normalViewPr>
  <p:slideViewPr>
    <p:cSldViewPr snapToGrid="0">
      <p:cViewPr varScale="1">
        <p:scale>
          <a:sx n="115" d="100"/>
          <a:sy n="115" d="100"/>
        </p:scale>
        <p:origin x="1428" y="8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ushinskie" userId="1982205d-b865-45d9-9bf1-6e204762e5d2" providerId="ADAL" clId="{1C19B899-2083-4260-ADDD-8465599420CB}"/>
    <pc:docChg chg="undo custSel delSld modSld sldOrd">
      <pc:chgData name="David Mushinskie" userId="1982205d-b865-45d9-9bf1-6e204762e5d2" providerId="ADAL" clId="{1C19B899-2083-4260-ADDD-8465599420CB}" dt="2025-10-22T16:58:14.333" v="1255" actId="20577"/>
      <pc:docMkLst>
        <pc:docMk/>
      </pc:docMkLst>
      <pc:sldChg chg="modSp mod">
        <pc:chgData name="David Mushinskie" userId="1982205d-b865-45d9-9bf1-6e204762e5d2" providerId="ADAL" clId="{1C19B899-2083-4260-ADDD-8465599420CB}" dt="2025-10-22T16:16:01.517" v="377" actId="2711"/>
        <pc:sldMkLst>
          <pc:docMk/>
          <pc:sldMk cId="1619769375" sldId="260"/>
        </pc:sldMkLst>
        <pc:spChg chg="mod">
          <ac:chgData name="David Mushinskie" userId="1982205d-b865-45d9-9bf1-6e204762e5d2" providerId="ADAL" clId="{1C19B899-2083-4260-ADDD-8465599420CB}" dt="2025-10-22T16:15:57.016" v="376" actId="2711"/>
          <ac:spMkLst>
            <pc:docMk/>
            <pc:sldMk cId="1619769375" sldId="260"/>
            <ac:spMk id="5" creationId="{590F02A8-D327-0068-77FC-D0F942CCCB40}"/>
          </ac:spMkLst>
        </pc:spChg>
        <pc:spChg chg="mod">
          <ac:chgData name="David Mushinskie" userId="1982205d-b865-45d9-9bf1-6e204762e5d2" providerId="ADAL" clId="{1C19B899-2083-4260-ADDD-8465599420CB}" dt="2025-10-22T16:16:01.517" v="377" actId="2711"/>
          <ac:spMkLst>
            <pc:docMk/>
            <pc:sldMk cId="1619769375" sldId="260"/>
            <ac:spMk id="6" creationId="{82DF524F-29E7-2989-3668-9948E8D27FA9}"/>
          </ac:spMkLst>
        </pc:spChg>
      </pc:sldChg>
      <pc:sldChg chg="modSp del mod">
        <pc:chgData name="David Mushinskie" userId="1982205d-b865-45d9-9bf1-6e204762e5d2" providerId="ADAL" clId="{1C19B899-2083-4260-ADDD-8465599420CB}" dt="2025-10-22T16:12:36.781" v="195" actId="47"/>
        <pc:sldMkLst>
          <pc:docMk/>
          <pc:sldMk cId="0" sldId="461"/>
        </pc:sldMkLst>
        <pc:spChg chg="mod">
          <ac:chgData name="David Mushinskie" userId="1982205d-b865-45d9-9bf1-6e204762e5d2" providerId="ADAL" clId="{1C19B899-2083-4260-ADDD-8465599420CB}" dt="2025-10-22T15:55:40.505" v="0" actId="2711"/>
          <ac:spMkLst>
            <pc:docMk/>
            <pc:sldMk cId="0" sldId="461"/>
            <ac:spMk id="7195" creationId="{00000000-0000-0000-0000-000000000000}"/>
          </ac:spMkLst>
        </pc:spChg>
        <pc:graphicFrameChg chg="modGraphic">
          <ac:chgData name="David Mushinskie" userId="1982205d-b865-45d9-9bf1-6e204762e5d2" providerId="ADAL" clId="{1C19B899-2083-4260-ADDD-8465599420CB}" dt="2025-10-22T16:12:27.291" v="194" actId="20577"/>
          <ac:graphicFrameMkLst>
            <pc:docMk/>
            <pc:sldMk cId="0" sldId="461"/>
            <ac:graphicFrameMk id="961725" creationId="{00000000-0000-0000-0000-000000000000}"/>
          </ac:graphicFrameMkLst>
        </pc:graphicFrameChg>
      </pc:sldChg>
      <pc:sldChg chg="modSp mod">
        <pc:chgData name="David Mushinskie" userId="1982205d-b865-45d9-9bf1-6e204762e5d2" providerId="ADAL" clId="{1C19B899-2083-4260-ADDD-8465599420CB}" dt="2025-10-22T16:53:11.407" v="1166" actId="2711"/>
        <pc:sldMkLst>
          <pc:docMk/>
          <pc:sldMk cId="2838050729" sldId="4174"/>
        </pc:sldMkLst>
        <pc:spChg chg="mod">
          <ac:chgData name="David Mushinskie" userId="1982205d-b865-45d9-9bf1-6e204762e5d2" providerId="ADAL" clId="{1C19B899-2083-4260-ADDD-8465599420CB}" dt="2025-10-22T16:53:07.710" v="1165" actId="2711"/>
          <ac:spMkLst>
            <pc:docMk/>
            <pc:sldMk cId="2838050729" sldId="4174"/>
            <ac:spMk id="3" creationId="{200B3D2B-613A-41BE-987D-E6A1324B456D}"/>
          </ac:spMkLst>
        </pc:spChg>
        <pc:spChg chg="mod">
          <ac:chgData name="David Mushinskie" userId="1982205d-b865-45d9-9bf1-6e204762e5d2" providerId="ADAL" clId="{1C19B899-2083-4260-ADDD-8465599420CB}" dt="2025-10-22T16:53:11.407" v="1166" actId="2711"/>
          <ac:spMkLst>
            <pc:docMk/>
            <pc:sldMk cId="2838050729" sldId="4174"/>
            <ac:spMk id="14" creationId="{F278402B-CA7D-4F5B-B3FA-ED74AB3CFB6C}"/>
          </ac:spMkLst>
        </pc:spChg>
      </pc:sldChg>
      <pc:sldChg chg="modSp mod">
        <pc:chgData name="David Mushinskie" userId="1982205d-b865-45d9-9bf1-6e204762e5d2" providerId="ADAL" clId="{1C19B899-2083-4260-ADDD-8465599420CB}" dt="2025-10-22T16:16:09.957" v="378" actId="2711"/>
        <pc:sldMkLst>
          <pc:docMk/>
          <pc:sldMk cId="701946961" sldId="4181"/>
        </pc:sldMkLst>
        <pc:spChg chg="mod">
          <ac:chgData name="David Mushinskie" userId="1982205d-b865-45d9-9bf1-6e204762e5d2" providerId="ADAL" clId="{1C19B899-2083-4260-ADDD-8465599420CB}" dt="2025-10-22T16:16:09.957" v="378" actId="2711"/>
          <ac:spMkLst>
            <pc:docMk/>
            <pc:sldMk cId="701946961" sldId="4181"/>
            <ac:spMk id="3" creationId="{00000000-0000-0000-0000-000000000000}"/>
          </ac:spMkLst>
        </pc:spChg>
        <pc:spChg chg="mod">
          <ac:chgData name="David Mushinskie" userId="1982205d-b865-45d9-9bf1-6e204762e5d2" providerId="ADAL" clId="{1C19B899-2083-4260-ADDD-8465599420CB}" dt="2025-10-22T16:16:09.957" v="378" actId="2711"/>
          <ac:spMkLst>
            <pc:docMk/>
            <pc:sldMk cId="701946961" sldId="4181"/>
            <ac:spMk id="4" creationId="{00000000-0000-0000-0000-000000000000}"/>
          </ac:spMkLst>
        </pc:spChg>
      </pc:sldChg>
      <pc:sldChg chg="modSp mod">
        <pc:chgData name="David Mushinskie" userId="1982205d-b865-45d9-9bf1-6e204762e5d2" providerId="ADAL" clId="{1C19B899-2083-4260-ADDD-8465599420CB}" dt="2025-10-22T16:56:42.121" v="1208" actId="2711"/>
        <pc:sldMkLst>
          <pc:docMk/>
          <pc:sldMk cId="1087548488" sldId="4209"/>
        </pc:sldMkLst>
        <pc:spChg chg="mod">
          <ac:chgData name="David Mushinskie" userId="1982205d-b865-45d9-9bf1-6e204762e5d2" providerId="ADAL" clId="{1C19B899-2083-4260-ADDD-8465599420CB}" dt="2025-10-22T16:56:38.347" v="1207" actId="2711"/>
          <ac:spMkLst>
            <pc:docMk/>
            <pc:sldMk cId="1087548488" sldId="4209"/>
            <ac:spMk id="3" creationId="{200B3D2B-613A-41BE-987D-E6A1324B456D}"/>
          </ac:spMkLst>
        </pc:spChg>
        <pc:spChg chg="mod">
          <ac:chgData name="David Mushinskie" userId="1982205d-b865-45d9-9bf1-6e204762e5d2" providerId="ADAL" clId="{1C19B899-2083-4260-ADDD-8465599420CB}" dt="2025-10-22T16:56:42.121" v="1208" actId="2711"/>
          <ac:spMkLst>
            <pc:docMk/>
            <pc:sldMk cId="1087548488" sldId="4209"/>
            <ac:spMk id="14" creationId="{F278402B-CA7D-4F5B-B3FA-ED74AB3CFB6C}"/>
          </ac:spMkLst>
        </pc:spChg>
      </pc:sldChg>
      <pc:sldChg chg="modSp mod">
        <pc:chgData name="David Mushinskie" userId="1982205d-b865-45d9-9bf1-6e204762e5d2" providerId="ADAL" clId="{1C19B899-2083-4260-ADDD-8465599420CB}" dt="2025-10-22T16:55:00.118" v="1196" actId="20577"/>
        <pc:sldMkLst>
          <pc:docMk/>
          <pc:sldMk cId="424202110" sldId="4213"/>
        </pc:sldMkLst>
        <pc:spChg chg="mod">
          <ac:chgData name="David Mushinskie" userId="1982205d-b865-45d9-9bf1-6e204762e5d2" providerId="ADAL" clId="{1C19B899-2083-4260-ADDD-8465599420CB}" dt="2025-10-22T16:54:07.449" v="1174" actId="2711"/>
          <ac:spMkLst>
            <pc:docMk/>
            <pc:sldMk cId="424202110" sldId="4213"/>
            <ac:spMk id="10" creationId="{C1628167-4626-A18C-105B-B99A05EBD4D7}"/>
          </ac:spMkLst>
        </pc:spChg>
        <pc:spChg chg="mod">
          <ac:chgData name="David Mushinskie" userId="1982205d-b865-45d9-9bf1-6e204762e5d2" providerId="ADAL" clId="{1C19B899-2083-4260-ADDD-8465599420CB}" dt="2025-10-22T16:54:00.929" v="1173" actId="2711"/>
          <ac:spMkLst>
            <pc:docMk/>
            <pc:sldMk cId="424202110" sldId="4213"/>
            <ac:spMk id="343" creationId="{00000000-0000-0000-0000-000000000000}"/>
          </ac:spMkLst>
        </pc:spChg>
        <pc:grpChg chg="mod">
          <ac:chgData name="David Mushinskie" userId="1982205d-b865-45d9-9bf1-6e204762e5d2" providerId="ADAL" clId="{1C19B899-2083-4260-ADDD-8465599420CB}" dt="2025-10-22T16:54:07.449" v="1174" actId="2711"/>
          <ac:grpSpMkLst>
            <pc:docMk/>
            <pc:sldMk cId="424202110" sldId="4213"/>
            <ac:grpSpMk id="7" creationId="{69B9D00A-4D45-8DA3-10DC-64FB05BDAA71}"/>
          </ac:grpSpMkLst>
        </pc:grpChg>
        <pc:graphicFrameChg chg="mod">
          <ac:chgData name="David Mushinskie" userId="1982205d-b865-45d9-9bf1-6e204762e5d2" providerId="ADAL" clId="{1C19B899-2083-4260-ADDD-8465599420CB}" dt="2025-10-22T16:54:18.399" v="1175" actId="2711"/>
          <ac:graphicFrameMkLst>
            <pc:docMk/>
            <pc:sldMk cId="424202110" sldId="4213"/>
            <ac:graphicFrameMk id="3" creationId="{00000000-0000-0000-0000-000000000000}"/>
          </ac:graphicFrameMkLst>
        </pc:graphicFrameChg>
        <pc:graphicFrameChg chg="mod">
          <ac:chgData name="David Mushinskie" userId="1982205d-b865-45d9-9bf1-6e204762e5d2" providerId="ADAL" clId="{1C19B899-2083-4260-ADDD-8465599420CB}" dt="2025-10-22T16:55:00.118" v="1196" actId="20577"/>
          <ac:graphicFrameMkLst>
            <pc:docMk/>
            <pc:sldMk cId="424202110" sldId="4213"/>
            <ac:graphicFrameMk id="9" creationId="{8362AF5E-B332-26B8-C8CD-88C5C560D18D}"/>
          </ac:graphicFrameMkLst>
        </pc:graphicFrameChg>
        <pc:picChg chg="mod">
          <ac:chgData name="David Mushinskie" userId="1982205d-b865-45d9-9bf1-6e204762e5d2" providerId="ADAL" clId="{1C19B899-2083-4260-ADDD-8465599420CB}" dt="2025-10-22T16:54:07.449" v="1174" actId="2711"/>
          <ac:picMkLst>
            <pc:docMk/>
            <pc:sldMk cId="424202110" sldId="4213"/>
            <ac:picMk id="4" creationId="{00000000-0000-0000-0000-000000000000}"/>
          </ac:picMkLst>
        </pc:picChg>
        <pc:picChg chg="mod">
          <ac:chgData name="David Mushinskie" userId="1982205d-b865-45d9-9bf1-6e204762e5d2" providerId="ADAL" clId="{1C19B899-2083-4260-ADDD-8465599420CB}" dt="2025-10-22T16:54:07.449" v="1174" actId="2711"/>
          <ac:picMkLst>
            <pc:docMk/>
            <pc:sldMk cId="424202110" sldId="4213"/>
            <ac:picMk id="25" creationId="{00000000-0000-0000-0000-000000000000}"/>
          </ac:picMkLst>
        </pc:picChg>
      </pc:sldChg>
      <pc:sldChg chg="modSp mod">
        <pc:chgData name="David Mushinskie" userId="1982205d-b865-45d9-9bf1-6e204762e5d2" providerId="ADAL" clId="{1C19B899-2083-4260-ADDD-8465599420CB}" dt="2025-10-22T16:55:46.965" v="1201" actId="2711"/>
        <pc:sldMkLst>
          <pc:docMk/>
          <pc:sldMk cId="1511118327" sldId="4215"/>
        </pc:sldMkLst>
        <pc:spChg chg="mod">
          <ac:chgData name="David Mushinskie" userId="1982205d-b865-45d9-9bf1-6e204762e5d2" providerId="ADAL" clId="{1C19B899-2083-4260-ADDD-8465599420CB}" dt="2025-10-22T16:55:37.514" v="1200" actId="2711"/>
          <ac:spMkLst>
            <pc:docMk/>
            <pc:sldMk cId="1511118327" sldId="4215"/>
            <ac:spMk id="2" creationId="{4321363F-1F19-44DE-9F3D-11F9DB47C03B}"/>
          </ac:spMkLst>
        </pc:spChg>
        <pc:spChg chg="mod">
          <ac:chgData name="David Mushinskie" userId="1982205d-b865-45d9-9bf1-6e204762e5d2" providerId="ADAL" clId="{1C19B899-2083-4260-ADDD-8465599420CB}" dt="2025-10-22T16:55:46.965" v="1201" actId="2711"/>
          <ac:spMkLst>
            <pc:docMk/>
            <pc:sldMk cId="1511118327" sldId="4215"/>
            <ac:spMk id="5" creationId="{C92221FE-A15D-31E6-6D08-FFF1FDE4055C}"/>
          </ac:spMkLst>
        </pc:spChg>
      </pc:sldChg>
      <pc:sldChg chg="addSp modSp mod">
        <pc:chgData name="David Mushinskie" userId="1982205d-b865-45d9-9bf1-6e204762e5d2" providerId="ADAL" clId="{1C19B899-2083-4260-ADDD-8465599420CB}" dt="2025-10-22T16:26:12.376" v="467" actId="14100"/>
        <pc:sldMkLst>
          <pc:docMk/>
          <pc:sldMk cId="98939908" sldId="4343"/>
        </pc:sldMkLst>
        <pc:spChg chg="mod">
          <ac:chgData name="David Mushinskie" userId="1982205d-b865-45d9-9bf1-6e204762e5d2" providerId="ADAL" clId="{1C19B899-2083-4260-ADDD-8465599420CB}" dt="2025-10-22T16:17:02.876" v="387" actId="2711"/>
          <ac:spMkLst>
            <pc:docMk/>
            <pc:sldMk cId="98939908" sldId="4343"/>
            <ac:spMk id="3" creationId="{00000000-0000-0000-0000-000000000000}"/>
          </ac:spMkLst>
        </pc:spChg>
        <pc:spChg chg="mod">
          <ac:chgData name="David Mushinskie" userId="1982205d-b865-45d9-9bf1-6e204762e5d2" providerId="ADAL" clId="{1C19B899-2083-4260-ADDD-8465599420CB}" dt="2025-10-22T16:26:12.376" v="467" actId="14100"/>
          <ac:spMkLst>
            <pc:docMk/>
            <pc:sldMk cId="98939908" sldId="4343"/>
            <ac:spMk id="6" creationId="{F9144494-A9E2-BE07-4CAC-A7655EEFF451}"/>
          </ac:spMkLst>
        </pc:spChg>
        <pc:spChg chg="mod">
          <ac:chgData name="David Mushinskie" userId="1982205d-b865-45d9-9bf1-6e204762e5d2" providerId="ADAL" clId="{1C19B899-2083-4260-ADDD-8465599420CB}" dt="2025-10-22T16:22:45.582" v="449" actId="14100"/>
          <ac:spMkLst>
            <pc:docMk/>
            <pc:sldMk cId="98939908" sldId="4343"/>
            <ac:spMk id="7" creationId="{23458EFC-B499-8377-F581-1D9BE704DCBA}"/>
          </ac:spMkLst>
        </pc:spChg>
        <pc:spChg chg="mod">
          <ac:chgData name="David Mushinskie" userId="1982205d-b865-45d9-9bf1-6e204762e5d2" providerId="ADAL" clId="{1C19B899-2083-4260-ADDD-8465599420CB}" dt="2025-10-22T16:24:38.985" v="460" actId="207"/>
          <ac:spMkLst>
            <pc:docMk/>
            <pc:sldMk cId="98939908" sldId="4343"/>
            <ac:spMk id="8" creationId="{98683F34-8CA8-9959-C728-B14B4BDB7DBD}"/>
          </ac:spMkLst>
        </pc:spChg>
        <pc:spChg chg="mod">
          <ac:chgData name="David Mushinskie" userId="1982205d-b865-45d9-9bf1-6e204762e5d2" providerId="ADAL" clId="{1C19B899-2083-4260-ADDD-8465599420CB}" dt="2025-10-22T16:22:41.502" v="448" actId="14100"/>
          <ac:spMkLst>
            <pc:docMk/>
            <pc:sldMk cId="98939908" sldId="4343"/>
            <ac:spMk id="14" creationId="{B74BD6AE-C707-18E2-E02A-B9398460655B}"/>
          </ac:spMkLst>
        </pc:spChg>
        <pc:spChg chg="mod">
          <ac:chgData name="David Mushinskie" userId="1982205d-b865-45d9-9bf1-6e204762e5d2" providerId="ADAL" clId="{1C19B899-2083-4260-ADDD-8465599420CB}" dt="2025-10-22T16:20:10.703" v="420" actId="1076"/>
          <ac:spMkLst>
            <pc:docMk/>
            <pc:sldMk cId="98939908" sldId="4343"/>
            <ac:spMk id="16" creationId="{492E1CF0-9FD6-3F74-A696-75E40A030B27}"/>
          </ac:spMkLst>
        </pc:spChg>
        <pc:spChg chg="mod">
          <ac:chgData name="David Mushinskie" userId="1982205d-b865-45d9-9bf1-6e204762e5d2" providerId="ADAL" clId="{1C19B899-2083-4260-ADDD-8465599420CB}" dt="2025-10-22T16:20:10.703" v="420" actId="1076"/>
          <ac:spMkLst>
            <pc:docMk/>
            <pc:sldMk cId="98939908" sldId="4343"/>
            <ac:spMk id="17" creationId="{7F4C7F75-59B1-7080-711A-D39794D83EB1}"/>
          </ac:spMkLst>
        </pc:spChg>
        <pc:spChg chg="mod">
          <ac:chgData name="David Mushinskie" userId="1982205d-b865-45d9-9bf1-6e204762e5d2" providerId="ADAL" clId="{1C19B899-2083-4260-ADDD-8465599420CB}" dt="2025-10-22T16:20:10.703" v="420" actId="1076"/>
          <ac:spMkLst>
            <pc:docMk/>
            <pc:sldMk cId="98939908" sldId="4343"/>
            <ac:spMk id="18" creationId="{895EB143-9A7D-D1A2-58B8-7AF702D4C48C}"/>
          </ac:spMkLst>
        </pc:spChg>
        <pc:spChg chg="mod">
          <ac:chgData name="David Mushinskie" userId="1982205d-b865-45d9-9bf1-6e204762e5d2" providerId="ADAL" clId="{1C19B899-2083-4260-ADDD-8465599420CB}" dt="2025-10-22T16:21:19.478" v="426" actId="1076"/>
          <ac:spMkLst>
            <pc:docMk/>
            <pc:sldMk cId="98939908" sldId="4343"/>
            <ac:spMk id="20" creationId="{7E2CF1D2-19D2-14C5-7994-8E2735A41A82}"/>
          </ac:spMkLst>
        </pc:spChg>
        <pc:spChg chg="mod">
          <ac:chgData name="David Mushinskie" userId="1982205d-b865-45d9-9bf1-6e204762e5d2" providerId="ADAL" clId="{1C19B899-2083-4260-ADDD-8465599420CB}" dt="2025-10-22T16:21:19.478" v="426" actId="1076"/>
          <ac:spMkLst>
            <pc:docMk/>
            <pc:sldMk cId="98939908" sldId="4343"/>
            <ac:spMk id="21" creationId="{DBE338E2-6A89-C90B-DB17-471564789A98}"/>
          </ac:spMkLst>
        </pc:spChg>
        <pc:spChg chg="mod">
          <ac:chgData name="David Mushinskie" userId="1982205d-b865-45d9-9bf1-6e204762e5d2" providerId="ADAL" clId="{1C19B899-2083-4260-ADDD-8465599420CB}" dt="2025-10-22T16:21:19.478" v="426" actId="1076"/>
          <ac:spMkLst>
            <pc:docMk/>
            <pc:sldMk cId="98939908" sldId="4343"/>
            <ac:spMk id="22" creationId="{2ED4041D-2773-FCB2-DB8D-8DD50A7363B3}"/>
          </ac:spMkLst>
        </pc:spChg>
        <pc:spChg chg="mod">
          <ac:chgData name="David Mushinskie" userId="1982205d-b865-45d9-9bf1-6e204762e5d2" providerId="ADAL" clId="{1C19B899-2083-4260-ADDD-8465599420CB}" dt="2025-10-22T16:23:07.901" v="451" actId="948"/>
          <ac:spMkLst>
            <pc:docMk/>
            <pc:sldMk cId="98939908" sldId="4343"/>
            <ac:spMk id="24" creationId="{D9AB1983-AD2A-4C83-E643-68756268E847}"/>
          </ac:spMkLst>
        </pc:spChg>
        <pc:spChg chg="mod">
          <ac:chgData name="David Mushinskie" userId="1982205d-b865-45d9-9bf1-6e204762e5d2" providerId="ADAL" clId="{1C19B899-2083-4260-ADDD-8465599420CB}" dt="2025-10-22T16:24:26.216" v="459" actId="207"/>
          <ac:spMkLst>
            <pc:docMk/>
            <pc:sldMk cId="98939908" sldId="4343"/>
            <ac:spMk id="25" creationId="{4B1F6F63-DAE0-0A2E-3B80-97B5FE297048}"/>
          </ac:spMkLst>
        </pc:spChg>
        <pc:spChg chg="mod">
          <ac:chgData name="David Mushinskie" userId="1982205d-b865-45d9-9bf1-6e204762e5d2" providerId="ADAL" clId="{1C19B899-2083-4260-ADDD-8465599420CB}" dt="2025-10-22T16:23:16.556" v="457" actId="20577"/>
          <ac:spMkLst>
            <pc:docMk/>
            <pc:sldMk cId="98939908" sldId="4343"/>
            <ac:spMk id="26" creationId="{7197289B-DBE3-FF33-C283-971C420C1CC4}"/>
          </ac:spMkLst>
        </pc:spChg>
        <pc:spChg chg="mod">
          <ac:chgData name="David Mushinskie" userId="1982205d-b865-45d9-9bf1-6e204762e5d2" providerId="ADAL" clId="{1C19B899-2083-4260-ADDD-8465599420CB}" dt="2025-10-22T16:17:16.702" v="389" actId="1076"/>
          <ac:spMkLst>
            <pc:docMk/>
            <pc:sldMk cId="98939908" sldId="4343"/>
            <ac:spMk id="27" creationId="{1C05694C-974E-B1A9-4F18-513F1C711D36}"/>
          </ac:spMkLst>
        </pc:spChg>
        <pc:spChg chg="mod">
          <ac:chgData name="David Mushinskie" userId="1982205d-b865-45d9-9bf1-6e204762e5d2" providerId="ADAL" clId="{1C19B899-2083-4260-ADDD-8465599420CB}" dt="2025-10-22T16:24:10.464" v="458" actId="207"/>
          <ac:spMkLst>
            <pc:docMk/>
            <pc:sldMk cId="98939908" sldId="4343"/>
            <ac:spMk id="31" creationId="{6E292896-80FA-CBAC-1519-6CB90988E50D}"/>
          </ac:spMkLst>
        </pc:spChg>
        <pc:spChg chg="mod">
          <ac:chgData name="David Mushinskie" userId="1982205d-b865-45d9-9bf1-6e204762e5d2" providerId="ADAL" clId="{1C19B899-2083-4260-ADDD-8465599420CB}" dt="2025-10-22T16:20:05.477" v="419" actId="1076"/>
          <ac:spMkLst>
            <pc:docMk/>
            <pc:sldMk cId="98939908" sldId="4343"/>
            <ac:spMk id="36" creationId="{1C195DAC-D57E-5A8A-7016-F3F1874823F4}"/>
          </ac:spMkLst>
        </pc:spChg>
        <pc:spChg chg="mod">
          <ac:chgData name="David Mushinskie" userId="1982205d-b865-45d9-9bf1-6e204762e5d2" providerId="ADAL" clId="{1C19B899-2083-4260-ADDD-8465599420CB}" dt="2025-10-22T16:20:16.662" v="421" actId="1076"/>
          <ac:spMkLst>
            <pc:docMk/>
            <pc:sldMk cId="98939908" sldId="4343"/>
            <ac:spMk id="38" creationId="{9D11B1A7-488F-18C7-6007-F69F7A0F8F1E}"/>
          </ac:spMkLst>
        </pc:spChg>
        <pc:spChg chg="mod">
          <ac:chgData name="David Mushinskie" userId="1982205d-b865-45d9-9bf1-6e204762e5d2" providerId="ADAL" clId="{1C19B899-2083-4260-ADDD-8465599420CB}" dt="2025-10-22T16:20:56.220" v="424" actId="1076"/>
          <ac:spMkLst>
            <pc:docMk/>
            <pc:sldMk cId="98939908" sldId="4343"/>
            <ac:spMk id="41" creationId="{85ADE6A9-071F-8577-57DA-9CF52A050753}"/>
          </ac:spMkLst>
        </pc:spChg>
        <pc:spChg chg="mod">
          <ac:chgData name="David Mushinskie" userId="1982205d-b865-45d9-9bf1-6e204762e5d2" providerId="ADAL" clId="{1C19B899-2083-4260-ADDD-8465599420CB}" dt="2025-10-22T16:20:05.477" v="419" actId="1076"/>
          <ac:spMkLst>
            <pc:docMk/>
            <pc:sldMk cId="98939908" sldId="4343"/>
            <ac:spMk id="42" creationId="{AFD7BA14-073B-53AF-D2A3-29CFA21B48FC}"/>
          </ac:spMkLst>
        </pc:spChg>
        <pc:spChg chg="mod">
          <ac:chgData name="David Mushinskie" userId="1982205d-b865-45d9-9bf1-6e204762e5d2" providerId="ADAL" clId="{1C19B899-2083-4260-ADDD-8465599420CB}" dt="2025-10-22T16:20:05.477" v="419" actId="1076"/>
          <ac:spMkLst>
            <pc:docMk/>
            <pc:sldMk cId="98939908" sldId="4343"/>
            <ac:spMk id="43" creationId="{8E4BF452-10F3-F54A-3B5D-87B8AE6B72DA}"/>
          </ac:spMkLst>
        </pc:spChg>
        <pc:spChg chg="mod">
          <ac:chgData name="David Mushinskie" userId="1982205d-b865-45d9-9bf1-6e204762e5d2" providerId="ADAL" clId="{1C19B899-2083-4260-ADDD-8465599420CB}" dt="2025-10-22T16:20:56.220" v="424" actId="1076"/>
          <ac:spMkLst>
            <pc:docMk/>
            <pc:sldMk cId="98939908" sldId="4343"/>
            <ac:spMk id="44" creationId="{326E9ED0-D2A0-CED5-6CE2-8B908E06B61C}"/>
          </ac:spMkLst>
        </pc:spChg>
        <pc:spChg chg="mod">
          <ac:chgData name="David Mushinskie" userId="1982205d-b865-45d9-9bf1-6e204762e5d2" providerId="ADAL" clId="{1C19B899-2083-4260-ADDD-8465599420CB}" dt="2025-10-22T16:20:56.220" v="424" actId="1076"/>
          <ac:spMkLst>
            <pc:docMk/>
            <pc:sldMk cId="98939908" sldId="4343"/>
            <ac:spMk id="45" creationId="{949CB0B4-34CA-5973-0148-0FEC2E41F2D4}"/>
          </ac:spMkLst>
        </pc:spChg>
        <pc:spChg chg="mod">
          <ac:chgData name="David Mushinskie" userId="1982205d-b865-45d9-9bf1-6e204762e5d2" providerId="ADAL" clId="{1C19B899-2083-4260-ADDD-8465599420CB}" dt="2025-10-22T16:20:16.662" v="421" actId="1076"/>
          <ac:spMkLst>
            <pc:docMk/>
            <pc:sldMk cId="98939908" sldId="4343"/>
            <ac:spMk id="46" creationId="{A3FD41E2-6B09-06E4-A715-0DB86C813829}"/>
          </ac:spMkLst>
        </pc:spChg>
        <pc:spChg chg="mod">
          <ac:chgData name="David Mushinskie" userId="1982205d-b865-45d9-9bf1-6e204762e5d2" providerId="ADAL" clId="{1C19B899-2083-4260-ADDD-8465599420CB}" dt="2025-10-22T16:20:16.662" v="421" actId="1076"/>
          <ac:spMkLst>
            <pc:docMk/>
            <pc:sldMk cId="98939908" sldId="4343"/>
            <ac:spMk id="47" creationId="{FD3A18EE-F1F5-57BE-3226-843299326326}"/>
          </ac:spMkLst>
        </pc:spChg>
        <pc:grpChg chg="add mod">
          <ac:chgData name="David Mushinskie" userId="1982205d-b865-45d9-9bf1-6e204762e5d2" providerId="ADAL" clId="{1C19B899-2083-4260-ADDD-8465599420CB}" dt="2025-10-22T16:21:19.478" v="426" actId="1076"/>
          <ac:grpSpMkLst>
            <pc:docMk/>
            <pc:sldMk cId="98939908" sldId="4343"/>
            <ac:grpSpMk id="2" creationId="{24738538-B662-4B72-ED08-47C452A1FDCE}"/>
          </ac:grpSpMkLst>
        </pc:grpChg>
        <pc:grpChg chg="add mod">
          <ac:chgData name="David Mushinskie" userId="1982205d-b865-45d9-9bf1-6e204762e5d2" providerId="ADAL" clId="{1C19B899-2083-4260-ADDD-8465599420CB}" dt="2025-10-22T16:20:10.703" v="420" actId="1076"/>
          <ac:grpSpMkLst>
            <pc:docMk/>
            <pc:sldMk cId="98939908" sldId="4343"/>
            <ac:grpSpMk id="4" creationId="{F1141760-FD2A-147C-3A74-BADEA1588F8C}"/>
          </ac:grpSpMkLst>
        </pc:grpChg>
        <pc:grpChg chg="add mod">
          <ac:chgData name="David Mushinskie" userId="1982205d-b865-45d9-9bf1-6e204762e5d2" providerId="ADAL" clId="{1C19B899-2083-4260-ADDD-8465599420CB}" dt="2025-10-22T16:20:16.662" v="421" actId="1076"/>
          <ac:grpSpMkLst>
            <pc:docMk/>
            <pc:sldMk cId="98939908" sldId="4343"/>
            <ac:grpSpMk id="5" creationId="{BD30EF96-C039-417E-07CC-3C4B206D04C5}"/>
          </ac:grpSpMkLst>
        </pc:grpChg>
        <pc:grpChg chg="add mod">
          <ac:chgData name="David Mushinskie" userId="1982205d-b865-45d9-9bf1-6e204762e5d2" providerId="ADAL" clId="{1C19B899-2083-4260-ADDD-8465599420CB}" dt="2025-10-22T16:20:56.220" v="424" actId="1076"/>
          <ac:grpSpMkLst>
            <pc:docMk/>
            <pc:sldMk cId="98939908" sldId="4343"/>
            <ac:grpSpMk id="9" creationId="{6509EA12-B704-A99D-2C11-62BCD7B6E578}"/>
          </ac:grpSpMkLst>
        </pc:grpChg>
        <pc:grpChg chg="add mod">
          <ac:chgData name="David Mushinskie" userId="1982205d-b865-45d9-9bf1-6e204762e5d2" providerId="ADAL" clId="{1C19B899-2083-4260-ADDD-8465599420CB}" dt="2025-10-22T16:20:05.477" v="419" actId="1076"/>
          <ac:grpSpMkLst>
            <pc:docMk/>
            <pc:sldMk cId="98939908" sldId="4343"/>
            <ac:grpSpMk id="10" creationId="{71706EC5-8F86-0757-218F-C48A2918B63C}"/>
          </ac:grpSpMkLst>
        </pc:grpChg>
        <pc:grpChg chg="mod">
          <ac:chgData name="David Mushinskie" userId="1982205d-b865-45d9-9bf1-6e204762e5d2" providerId="ADAL" clId="{1C19B899-2083-4260-ADDD-8465599420CB}" dt="2025-10-22T16:20:10.703" v="420" actId="1076"/>
          <ac:grpSpMkLst>
            <pc:docMk/>
            <pc:sldMk cId="98939908" sldId="4343"/>
            <ac:grpSpMk id="15" creationId="{C7C921FD-04F3-87B2-F9F0-49E2317C26D5}"/>
          </ac:grpSpMkLst>
        </pc:grpChg>
        <pc:grpChg chg="mod">
          <ac:chgData name="David Mushinskie" userId="1982205d-b865-45d9-9bf1-6e204762e5d2" providerId="ADAL" clId="{1C19B899-2083-4260-ADDD-8465599420CB}" dt="2025-10-22T16:21:19.478" v="426" actId="1076"/>
          <ac:grpSpMkLst>
            <pc:docMk/>
            <pc:sldMk cId="98939908" sldId="4343"/>
            <ac:grpSpMk id="19" creationId="{A41B0A0F-6424-AE5C-1A16-356FFD38FD7B}"/>
          </ac:grpSpMkLst>
        </pc:grpChg>
      </pc:sldChg>
      <pc:sldChg chg="addSp delSp modSp mod">
        <pc:chgData name="David Mushinskie" userId="1982205d-b865-45d9-9bf1-6e204762e5d2" providerId="ADAL" clId="{1C19B899-2083-4260-ADDD-8465599420CB}" dt="2025-10-22T16:45:16.108" v="677" actId="1076"/>
        <pc:sldMkLst>
          <pc:docMk/>
          <pc:sldMk cId="3869559569" sldId="2146848262"/>
        </pc:sldMkLst>
        <pc:spChg chg="mod">
          <ac:chgData name="David Mushinskie" userId="1982205d-b865-45d9-9bf1-6e204762e5d2" providerId="ADAL" clId="{1C19B899-2083-4260-ADDD-8465599420CB}" dt="2025-10-22T16:44:15.373" v="671" actId="20577"/>
          <ac:spMkLst>
            <pc:docMk/>
            <pc:sldMk cId="3869559569" sldId="2146848262"/>
            <ac:spMk id="2" creationId="{00000000-0000-0000-0000-000000000000}"/>
          </ac:spMkLst>
        </pc:spChg>
        <pc:spChg chg="mod">
          <ac:chgData name="David Mushinskie" userId="1982205d-b865-45d9-9bf1-6e204762e5d2" providerId="ADAL" clId="{1C19B899-2083-4260-ADDD-8465599420CB}" dt="2025-10-22T16:29:15.443" v="490" actId="1076"/>
          <ac:spMkLst>
            <pc:docMk/>
            <pc:sldMk cId="3869559569" sldId="2146848262"/>
            <ac:spMk id="3" creationId="{00000000-0000-0000-0000-000000000000}"/>
          </ac:spMkLst>
        </pc:spChg>
        <pc:spChg chg="mod">
          <ac:chgData name="David Mushinskie" userId="1982205d-b865-45d9-9bf1-6e204762e5d2" providerId="ADAL" clId="{1C19B899-2083-4260-ADDD-8465599420CB}" dt="2025-10-22T16:45:16.108" v="677" actId="1076"/>
          <ac:spMkLst>
            <pc:docMk/>
            <pc:sldMk cId="3869559569" sldId="2146848262"/>
            <ac:spMk id="7" creationId="{00000000-0000-0000-0000-000000000000}"/>
          </ac:spMkLst>
        </pc:spChg>
        <pc:spChg chg="mod">
          <ac:chgData name="David Mushinskie" userId="1982205d-b865-45d9-9bf1-6e204762e5d2" providerId="ADAL" clId="{1C19B899-2083-4260-ADDD-8465599420CB}" dt="2025-10-22T16:26:26.209" v="468" actId="2711"/>
          <ac:spMkLst>
            <pc:docMk/>
            <pc:sldMk cId="3869559569" sldId="2146848262"/>
            <ac:spMk id="20" creationId="{00000000-0000-0000-0000-000000000000}"/>
          </ac:spMkLst>
        </pc:spChg>
        <pc:spChg chg="mod">
          <ac:chgData name="David Mushinskie" userId="1982205d-b865-45d9-9bf1-6e204762e5d2" providerId="ADAL" clId="{1C19B899-2083-4260-ADDD-8465599420CB}" dt="2025-10-22T16:29:12.964" v="489" actId="1076"/>
          <ac:spMkLst>
            <pc:docMk/>
            <pc:sldMk cId="3869559569" sldId="2146848262"/>
            <ac:spMk id="24" creationId="{00000000-0000-0000-0000-000000000000}"/>
          </ac:spMkLst>
        </pc:spChg>
        <pc:spChg chg="mod">
          <ac:chgData name="David Mushinskie" userId="1982205d-b865-45d9-9bf1-6e204762e5d2" providerId="ADAL" clId="{1C19B899-2083-4260-ADDD-8465599420CB}" dt="2025-10-22T16:26:57.692" v="469" actId="207"/>
          <ac:spMkLst>
            <pc:docMk/>
            <pc:sldMk cId="3869559569" sldId="2146848262"/>
            <ac:spMk id="25" creationId="{33689A42-D0E3-D5D7-9063-4893A9210FE1}"/>
          </ac:spMkLst>
        </pc:spChg>
        <pc:spChg chg="mod">
          <ac:chgData name="David Mushinskie" userId="1982205d-b865-45d9-9bf1-6e204762e5d2" providerId="ADAL" clId="{1C19B899-2083-4260-ADDD-8465599420CB}" dt="2025-10-22T16:27:54.624" v="476" actId="1076"/>
          <ac:spMkLst>
            <pc:docMk/>
            <pc:sldMk cId="3869559569" sldId="2146848262"/>
            <ac:spMk id="30" creationId="{F4ACDE72-8550-BBF5-42CF-E8BE8F81688B}"/>
          </ac:spMkLst>
        </pc:spChg>
        <pc:spChg chg="mod">
          <ac:chgData name="David Mushinskie" userId="1982205d-b865-45d9-9bf1-6e204762e5d2" providerId="ADAL" clId="{1C19B899-2083-4260-ADDD-8465599420CB}" dt="2025-10-22T16:27:46.854" v="474" actId="1076"/>
          <ac:spMkLst>
            <pc:docMk/>
            <pc:sldMk cId="3869559569" sldId="2146848262"/>
            <ac:spMk id="32" creationId="{121BDCDE-2B73-46AE-0871-6FE57E883173}"/>
          </ac:spMkLst>
        </pc:spChg>
        <pc:spChg chg="mod">
          <ac:chgData name="David Mushinskie" userId="1982205d-b865-45d9-9bf1-6e204762e5d2" providerId="ADAL" clId="{1C19B899-2083-4260-ADDD-8465599420CB}" dt="2025-10-22T16:28:22.717" v="482" actId="20577"/>
          <ac:spMkLst>
            <pc:docMk/>
            <pc:sldMk cId="3869559569" sldId="2146848262"/>
            <ac:spMk id="45" creationId="{452B7E94-4E96-87DF-C50B-848F149E8C80}"/>
          </ac:spMkLst>
        </pc:spChg>
        <pc:spChg chg="mod">
          <ac:chgData name="David Mushinskie" userId="1982205d-b865-45d9-9bf1-6e204762e5d2" providerId="ADAL" clId="{1C19B899-2083-4260-ADDD-8465599420CB}" dt="2025-10-22T16:28:39.105" v="484" actId="1076"/>
          <ac:spMkLst>
            <pc:docMk/>
            <pc:sldMk cId="3869559569" sldId="2146848262"/>
            <ac:spMk id="52" creationId="{C3F0A3E3-9B6A-0EA7-461C-6A77227F588B}"/>
          </ac:spMkLst>
        </pc:spChg>
        <pc:spChg chg="mod">
          <ac:chgData name="David Mushinskie" userId="1982205d-b865-45d9-9bf1-6e204762e5d2" providerId="ADAL" clId="{1C19B899-2083-4260-ADDD-8465599420CB}" dt="2025-10-22T16:28:07.691" v="478" actId="1076"/>
          <ac:spMkLst>
            <pc:docMk/>
            <pc:sldMk cId="3869559569" sldId="2146848262"/>
            <ac:spMk id="83" creationId="{00000000-0000-0000-0000-000000000000}"/>
          </ac:spMkLst>
        </pc:spChg>
        <pc:spChg chg="mod">
          <ac:chgData name="David Mushinskie" userId="1982205d-b865-45d9-9bf1-6e204762e5d2" providerId="ADAL" clId="{1C19B899-2083-4260-ADDD-8465599420CB}" dt="2025-10-22T16:40:13.290" v="634" actId="1076"/>
          <ac:spMkLst>
            <pc:docMk/>
            <pc:sldMk cId="3869559569" sldId="2146848262"/>
            <ac:spMk id="86" creationId="{6C82982A-BCF7-4C95-A1F3-9F7380954356}"/>
          </ac:spMkLst>
        </pc:spChg>
        <pc:spChg chg="mod">
          <ac:chgData name="David Mushinskie" userId="1982205d-b865-45d9-9bf1-6e204762e5d2" providerId="ADAL" clId="{1C19B899-2083-4260-ADDD-8465599420CB}" dt="2025-10-22T16:40:44.836" v="639" actId="164"/>
          <ac:spMkLst>
            <pc:docMk/>
            <pc:sldMk cId="3869559569" sldId="2146848262"/>
            <ac:spMk id="87" creationId="{CB9B913F-5EF1-4BAE-B075-BE7EF995BD38}"/>
          </ac:spMkLst>
        </pc:spChg>
        <pc:spChg chg="mod">
          <ac:chgData name="David Mushinskie" userId="1982205d-b865-45d9-9bf1-6e204762e5d2" providerId="ADAL" clId="{1C19B899-2083-4260-ADDD-8465599420CB}" dt="2025-10-22T16:36:39.144" v="596" actId="1076"/>
          <ac:spMkLst>
            <pc:docMk/>
            <pc:sldMk cId="3869559569" sldId="2146848262"/>
            <ac:spMk id="88" creationId="{BFB79696-D66F-4E49-838B-B1B8AD816361}"/>
          </ac:spMkLst>
        </pc:spChg>
        <pc:spChg chg="mod">
          <ac:chgData name="David Mushinskie" userId="1982205d-b865-45d9-9bf1-6e204762e5d2" providerId="ADAL" clId="{1C19B899-2083-4260-ADDD-8465599420CB}" dt="2025-10-22T16:41:32.783" v="647" actId="14100"/>
          <ac:spMkLst>
            <pc:docMk/>
            <pc:sldMk cId="3869559569" sldId="2146848262"/>
            <ac:spMk id="140" creationId="{00000000-0000-0000-0000-000000000000}"/>
          </ac:spMkLst>
        </pc:spChg>
        <pc:spChg chg="mod">
          <ac:chgData name="David Mushinskie" userId="1982205d-b865-45d9-9bf1-6e204762e5d2" providerId="ADAL" clId="{1C19B899-2083-4260-ADDD-8465599420CB}" dt="2025-10-22T16:37:58.749" v="610" actId="164"/>
          <ac:spMkLst>
            <pc:docMk/>
            <pc:sldMk cId="3869559569" sldId="2146848262"/>
            <ac:spMk id="152" creationId="{00000000-0000-0000-0000-000000000000}"/>
          </ac:spMkLst>
        </pc:spChg>
        <pc:spChg chg="mod">
          <ac:chgData name="David Mushinskie" userId="1982205d-b865-45d9-9bf1-6e204762e5d2" providerId="ADAL" clId="{1C19B899-2083-4260-ADDD-8465599420CB}" dt="2025-10-22T16:32:57.307" v="552" actId="14100"/>
          <ac:spMkLst>
            <pc:docMk/>
            <pc:sldMk cId="3869559569" sldId="2146848262"/>
            <ac:spMk id="4096" creationId="{00000000-0000-0000-0000-000000000000}"/>
          </ac:spMkLst>
        </pc:spChg>
        <pc:spChg chg="mod">
          <ac:chgData name="David Mushinskie" userId="1982205d-b865-45d9-9bf1-6e204762e5d2" providerId="ADAL" clId="{1C19B899-2083-4260-ADDD-8465599420CB}" dt="2025-10-22T16:45:06.730" v="675" actId="1076"/>
          <ac:spMkLst>
            <pc:docMk/>
            <pc:sldMk cId="3869559569" sldId="2146848262"/>
            <ac:spMk id="4103" creationId="{00000000-0000-0000-0000-000000000000}"/>
          </ac:spMkLst>
        </pc:spChg>
        <pc:grpChg chg="mod">
          <ac:chgData name="David Mushinskie" userId="1982205d-b865-45d9-9bf1-6e204762e5d2" providerId="ADAL" clId="{1C19B899-2083-4260-ADDD-8465599420CB}" dt="2025-10-22T16:28:03.644" v="477" actId="1076"/>
          <ac:grpSpMkLst>
            <pc:docMk/>
            <pc:sldMk cId="3869559569" sldId="2146848262"/>
            <ac:grpSpMk id="6" creationId="{8CB80128-07FD-4B11-9C24-B5D742C6C7D6}"/>
          </ac:grpSpMkLst>
        </pc:grpChg>
        <pc:grpChg chg="mod">
          <ac:chgData name="David Mushinskie" userId="1982205d-b865-45d9-9bf1-6e204762e5d2" providerId="ADAL" clId="{1C19B899-2083-4260-ADDD-8465599420CB}" dt="2025-10-22T16:45:16.108" v="677" actId="1076"/>
          <ac:grpSpMkLst>
            <pc:docMk/>
            <pc:sldMk cId="3869559569" sldId="2146848262"/>
            <ac:grpSpMk id="14" creationId="{00000000-0000-0000-0000-000000000000}"/>
          </ac:grpSpMkLst>
        </pc:grpChg>
        <pc:grpChg chg="add mod">
          <ac:chgData name="David Mushinskie" userId="1982205d-b865-45d9-9bf1-6e204762e5d2" providerId="ADAL" clId="{1C19B899-2083-4260-ADDD-8465599420CB}" dt="2025-10-22T16:38:12.926" v="613" actId="14100"/>
          <ac:grpSpMkLst>
            <pc:docMk/>
            <pc:sldMk cId="3869559569" sldId="2146848262"/>
            <ac:grpSpMk id="106" creationId="{163A343E-18AD-CB78-60E0-AEA129197A03}"/>
          </ac:grpSpMkLst>
        </pc:grpChg>
        <pc:grpChg chg="add mod">
          <ac:chgData name="David Mushinskie" userId="1982205d-b865-45d9-9bf1-6e204762e5d2" providerId="ADAL" clId="{1C19B899-2083-4260-ADDD-8465599420CB}" dt="2025-10-22T16:40:44.836" v="639" actId="164"/>
          <ac:grpSpMkLst>
            <pc:docMk/>
            <pc:sldMk cId="3869559569" sldId="2146848262"/>
            <ac:grpSpMk id="121" creationId="{B37457D4-07C3-E536-5EA4-24BD6953E405}"/>
          </ac:grpSpMkLst>
        </pc:grpChg>
        <pc:grpChg chg="mod">
          <ac:chgData name="David Mushinskie" userId="1982205d-b865-45d9-9bf1-6e204762e5d2" providerId="ADAL" clId="{1C19B899-2083-4260-ADDD-8465599420CB}" dt="2025-10-22T16:32:50.321" v="550" actId="14100"/>
          <ac:grpSpMkLst>
            <pc:docMk/>
            <pc:sldMk cId="3869559569" sldId="2146848262"/>
            <ac:grpSpMk id="4097" creationId="{00000000-0000-0000-0000-000000000000}"/>
          </ac:grpSpMkLst>
        </pc:grpChg>
        <pc:grpChg chg="mod">
          <ac:chgData name="David Mushinskie" userId="1982205d-b865-45d9-9bf1-6e204762e5d2" providerId="ADAL" clId="{1C19B899-2083-4260-ADDD-8465599420CB}" dt="2025-10-22T16:41:39.845" v="648" actId="1076"/>
          <ac:grpSpMkLst>
            <pc:docMk/>
            <pc:sldMk cId="3869559569" sldId="2146848262"/>
            <ac:grpSpMk id="4099" creationId="{00000000-0000-0000-0000-000000000000}"/>
          </ac:grpSpMkLst>
        </pc:grpChg>
        <pc:grpChg chg="mod">
          <ac:chgData name="David Mushinskie" userId="1982205d-b865-45d9-9bf1-6e204762e5d2" providerId="ADAL" clId="{1C19B899-2083-4260-ADDD-8465599420CB}" dt="2025-10-22T16:29:42.760" v="495" actId="1076"/>
          <ac:grpSpMkLst>
            <pc:docMk/>
            <pc:sldMk cId="3869559569" sldId="2146848262"/>
            <ac:grpSpMk id="4107" creationId="{1B6F7053-D02E-C5BD-3589-2193EEAF9F94}"/>
          </ac:grpSpMkLst>
        </pc:grpChg>
        <pc:grpChg chg="mod">
          <ac:chgData name="David Mushinskie" userId="1982205d-b865-45d9-9bf1-6e204762e5d2" providerId="ADAL" clId="{1C19B899-2083-4260-ADDD-8465599420CB}" dt="2025-10-22T16:37:24.550" v="606" actId="1076"/>
          <ac:grpSpMkLst>
            <pc:docMk/>
            <pc:sldMk cId="3869559569" sldId="2146848262"/>
            <ac:grpSpMk id="4108" creationId="{A868AFC6-25B6-4612-A052-96AEB8BAF2B1}"/>
          </ac:grpSpMkLst>
        </pc:grpChg>
        <pc:grpChg chg="add mod ord">
          <ac:chgData name="David Mushinskie" userId="1982205d-b865-45d9-9bf1-6e204762e5d2" providerId="ADAL" clId="{1C19B899-2083-4260-ADDD-8465599420CB}" dt="2025-10-22T16:43:30.814" v="663" actId="166"/>
          <ac:grpSpMkLst>
            <pc:docMk/>
            <pc:sldMk cId="3869559569" sldId="2146848262"/>
            <ac:grpSpMk id="4113" creationId="{23DD05AE-64F6-0233-B019-38AE5CC953BB}"/>
          </ac:grpSpMkLst>
        </pc:grpChg>
        <pc:picChg chg="mod">
          <ac:chgData name="David Mushinskie" userId="1982205d-b865-45d9-9bf1-6e204762e5d2" providerId="ADAL" clId="{1C19B899-2083-4260-ADDD-8465599420CB}" dt="2025-10-22T16:39:43.474" v="626" actId="1076"/>
          <ac:picMkLst>
            <pc:docMk/>
            <pc:sldMk cId="3869559569" sldId="2146848262"/>
            <ac:picMk id="17" creationId="{00000000-0000-0000-0000-000000000000}"/>
          </ac:picMkLst>
        </pc:picChg>
        <pc:picChg chg="mod">
          <ac:chgData name="David Mushinskie" userId="1982205d-b865-45d9-9bf1-6e204762e5d2" providerId="ADAL" clId="{1C19B899-2083-4260-ADDD-8465599420CB}" dt="2025-10-22T16:40:44.836" v="639" actId="164"/>
          <ac:picMkLst>
            <pc:docMk/>
            <pc:sldMk cId="3869559569" sldId="2146848262"/>
            <ac:picMk id="19" creationId="{00000000-0000-0000-0000-000000000000}"/>
          </ac:picMkLst>
        </pc:picChg>
        <pc:picChg chg="mod ord">
          <ac:chgData name="David Mushinskie" userId="1982205d-b865-45d9-9bf1-6e204762e5d2" providerId="ADAL" clId="{1C19B899-2083-4260-ADDD-8465599420CB}" dt="2025-10-22T16:43:08.692" v="661" actId="166"/>
          <ac:picMkLst>
            <pc:docMk/>
            <pc:sldMk cId="3869559569" sldId="2146848262"/>
            <ac:picMk id="21" creationId="{00000000-0000-0000-0000-000000000000}"/>
          </ac:picMkLst>
        </pc:picChg>
        <pc:picChg chg="mod">
          <ac:chgData name="David Mushinskie" userId="1982205d-b865-45d9-9bf1-6e204762e5d2" providerId="ADAL" clId="{1C19B899-2083-4260-ADDD-8465599420CB}" dt="2025-10-22T16:27:50.135" v="475" actId="1076"/>
          <ac:picMkLst>
            <pc:docMk/>
            <pc:sldMk cId="3869559569" sldId="2146848262"/>
            <ac:picMk id="29" creationId="{E9183D70-19BD-8344-6401-241A0023E6E9}"/>
          </ac:picMkLst>
        </pc:picChg>
        <pc:picChg chg="mod">
          <ac:chgData name="David Mushinskie" userId="1982205d-b865-45d9-9bf1-6e204762e5d2" providerId="ADAL" clId="{1C19B899-2083-4260-ADDD-8465599420CB}" dt="2025-10-22T16:27:42.852" v="473" actId="1076"/>
          <ac:picMkLst>
            <pc:docMk/>
            <pc:sldMk cId="3869559569" sldId="2146848262"/>
            <ac:picMk id="31" creationId="{8F3C4AA2-A2E5-FD6E-330A-F9C5246F671E}"/>
          </ac:picMkLst>
        </pc:picChg>
        <pc:picChg chg="mod">
          <ac:chgData name="David Mushinskie" userId="1982205d-b865-45d9-9bf1-6e204762e5d2" providerId="ADAL" clId="{1C19B899-2083-4260-ADDD-8465599420CB}" dt="2025-10-22T16:44:51.337" v="672" actId="1076"/>
          <ac:picMkLst>
            <pc:docMk/>
            <pc:sldMk cId="3869559569" sldId="2146848262"/>
            <ac:picMk id="34" creationId="{8E363A0C-12CA-AF00-FAFF-4A373A292CEA}"/>
          </ac:picMkLst>
        </pc:picChg>
        <pc:picChg chg="mod">
          <ac:chgData name="David Mushinskie" userId="1982205d-b865-45d9-9bf1-6e204762e5d2" providerId="ADAL" clId="{1C19B899-2083-4260-ADDD-8465599420CB}" dt="2025-10-22T16:28:17.887" v="479" actId="1076"/>
          <ac:picMkLst>
            <pc:docMk/>
            <pc:sldMk cId="3869559569" sldId="2146848262"/>
            <ac:picMk id="44" creationId="{415D6F43-F515-76C6-1332-FAFB800CC52F}"/>
          </ac:picMkLst>
        </pc:picChg>
        <pc:picChg chg="mod">
          <ac:chgData name="David Mushinskie" userId="1982205d-b865-45d9-9bf1-6e204762e5d2" providerId="ADAL" clId="{1C19B899-2083-4260-ADDD-8465599420CB}" dt="2025-10-22T16:36:14.832" v="589" actId="1076"/>
          <ac:picMkLst>
            <pc:docMk/>
            <pc:sldMk cId="3869559569" sldId="2146848262"/>
            <ac:picMk id="62" creationId="{DB4C748B-BB66-4FBA-947D-F0DD18E1F2E4}"/>
          </ac:picMkLst>
        </pc:picChg>
        <pc:picChg chg="mod">
          <ac:chgData name="David Mushinskie" userId="1982205d-b865-45d9-9bf1-6e204762e5d2" providerId="ADAL" clId="{1C19B899-2083-4260-ADDD-8465599420CB}" dt="2025-10-22T16:29:40.963" v="494" actId="1076"/>
          <ac:picMkLst>
            <pc:docMk/>
            <pc:sldMk cId="3869559569" sldId="2146848262"/>
            <ac:picMk id="68" creationId="{201D4DA5-E275-9B34-6F8C-BB6F3F8EFF6A}"/>
          </ac:picMkLst>
        </pc:picChg>
        <pc:picChg chg="add del mod">
          <ac:chgData name="David Mushinskie" userId="1982205d-b865-45d9-9bf1-6e204762e5d2" providerId="ADAL" clId="{1C19B899-2083-4260-ADDD-8465599420CB}" dt="2025-10-22T16:31:27.504" v="512" actId="164"/>
          <ac:picMkLst>
            <pc:docMk/>
            <pc:sldMk cId="3869559569" sldId="2146848262"/>
            <ac:picMk id="78" creationId="{303A2C0C-F2E4-4BE7-85A9-6983E915210E}"/>
          </ac:picMkLst>
        </pc:picChg>
        <pc:picChg chg="add mod modCrop">
          <ac:chgData name="David Mushinskie" userId="1982205d-b865-45d9-9bf1-6e204762e5d2" providerId="ADAL" clId="{1C19B899-2083-4260-ADDD-8465599420CB}" dt="2025-10-22T16:40:05.998" v="632" actId="14100"/>
          <ac:picMkLst>
            <pc:docMk/>
            <pc:sldMk cId="3869559569" sldId="2146848262"/>
            <ac:picMk id="108" creationId="{6763F6E7-0D5D-5295-E66E-B8E7405B04E2}"/>
          </ac:picMkLst>
        </pc:picChg>
        <pc:picChg chg="mod">
          <ac:chgData name="David Mushinskie" userId="1982205d-b865-45d9-9bf1-6e204762e5d2" providerId="ADAL" clId="{1C19B899-2083-4260-ADDD-8465599420CB}" dt="2025-10-22T16:37:58.749" v="610" actId="164"/>
          <ac:picMkLst>
            <pc:docMk/>
            <pc:sldMk cId="3869559569" sldId="2146848262"/>
            <ac:picMk id="115" creationId="{00000000-0000-0000-0000-000000000000}"/>
          </ac:picMkLst>
        </pc:picChg>
        <pc:picChg chg="del">
          <ac:chgData name="David Mushinskie" userId="1982205d-b865-45d9-9bf1-6e204762e5d2" providerId="ADAL" clId="{1C19B899-2083-4260-ADDD-8465599420CB}" dt="2025-10-22T16:38:17.407" v="614" actId="478"/>
          <ac:picMkLst>
            <pc:docMk/>
            <pc:sldMk cId="3869559569" sldId="2146848262"/>
            <ac:picMk id="4100" creationId="{00000000-0000-0000-0000-000000000000}"/>
          </ac:picMkLst>
        </pc:picChg>
        <pc:picChg chg="mod">
          <ac:chgData name="David Mushinskie" userId="1982205d-b865-45d9-9bf1-6e204762e5d2" providerId="ADAL" clId="{1C19B899-2083-4260-ADDD-8465599420CB}" dt="2025-10-22T16:40:44.836" v="639" actId="164"/>
          <ac:picMkLst>
            <pc:docMk/>
            <pc:sldMk cId="3869559569" sldId="2146848262"/>
            <ac:picMk id="4101" creationId="{00000000-0000-0000-0000-000000000000}"/>
          </ac:picMkLst>
        </pc:picChg>
        <pc:picChg chg="mod">
          <ac:chgData name="David Mushinskie" userId="1982205d-b865-45d9-9bf1-6e204762e5d2" providerId="ADAL" clId="{1C19B899-2083-4260-ADDD-8465599420CB}" dt="2025-10-22T16:45:16.108" v="677" actId="1076"/>
          <ac:picMkLst>
            <pc:docMk/>
            <pc:sldMk cId="3869559569" sldId="2146848262"/>
            <ac:picMk id="4116" creationId="{00000000-0000-0000-0000-000000000000}"/>
          </ac:picMkLst>
        </pc:picChg>
        <pc:cxnChg chg="mod">
          <ac:chgData name="David Mushinskie" userId="1982205d-b865-45d9-9bf1-6e204762e5d2" providerId="ADAL" clId="{1C19B899-2083-4260-ADDD-8465599420CB}" dt="2025-10-22T16:35:49.057" v="583" actId="1076"/>
          <ac:cxnSpMkLst>
            <pc:docMk/>
            <pc:sldMk cId="3869559569" sldId="2146848262"/>
            <ac:cxnSpMk id="5" creationId="{00000000-0000-0000-0000-000000000000}"/>
          </ac:cxnSpMkLst>
        </pc:cxnChg>
        <pc:cxnChg chg="mod">
          <ac:chgData name="David Mushinskie" userId="1982205d-b865-45d9-9bf1-6e204762e5d2" providerId="ADAL" clId="{1C19B899-2083-4260-ADDD-8465599420CB}" dt="2025-10-22T16:36:14.832" v="589" actId="1076"/>
          <ac:cxnSpMkLst>
            <pc:docMk/>
            <pc:sldMk cId="3869559569" sldId="2146848262"/>
            <ac:cxnSpMk id="8" creationId="{F27F5E6C-6538-45B0-A5C9-6C0E4122EF02}"/>
          </ac:cxnSpMkLst>
        </pc:cxnChg>
        <pc:cxnChg chg="mod">
          <ac:chgData name="David Mushinskie" userId="1982205d-b865-45d9-9bf1-6e204762e5d2" providerId="ADAL" clId="{1C19B899-2083-4260-ADDD-8465599420CB}" dt="2025-10-22T16:45:16.108" v="677" actId="1076"/>
          <ac:cxnSpMkLst>
            <pc:docMk/>
            <pc:sldMk cId="3869559569" sldId="2146848262"/>
            <ac:cxnSpMk id="13" creationId="{00000000-0000-0000-0000-000000000000}"/>
          </ac:cxnSpMkLst>
        </pc:cxnChg>
        <pc:cxnChg chg="mod">
          <ac:chgData name="David Mushinskie" userId="1982205d-b865-45d9-9bf1-6e204762e5d2" providerId="ADAL" clId="{1C19B899-2083-4260-ADDD-8465599420CB}" dt="2025-10-22T16:29:08.246" v="488" actId="1076"/>
          <ac:cxnSpMkLst>
            <pc:docMk/>
            <pc:sldMk cId="3869559569" sldId="2146848262"/>
            <ac:cxnSpMk id="26" creationId="{00000000-0000-0000-0000-000000000000}"/>
          </ac:cxnSpMkLst>
        </pc:cxnChg>
        <pc:cxnChg chg="mod">
          <ac:chgData name="David Mushinskie" userId="1982205d-b865-45d9-9bf1-6e204762e5d2" providerId="ADAL" clId="{1C19B899-2083-4260-ADDD-8465599420CB}" dt="2025-10-22T16:42:48.390" v="659" actId="14100"/>
          <ac:cxnSpMkLst>
            <pc:docMk/>
            <pc:sldMk cId="3869559569" sldId="2146848262"/>
            <ac:cxnSpMk id="28" creationId="{170ABEC9-F71F-4CE0-B43A-DB282B4DDF37}"/>
          </ac:cxnSpMkLst>
        </pc:cxnChg>
        <pc:cxnChg chg="del mod">
          <ac:chgData name="David Mushinskie" userId="1982205d-b865-45d9-9bf1-6e204762e5d2" providerId="ADAL" clId="{1C19B899-2083-4260-ADDD-8465599420CB}" dt="2025-10-22T16:31:43.516" v="515" actId="478"/>
          <ac:cxnSpMkLst>
            <pc:docMk/>
            <pc:sldMk cId="3869559569" sldId="2146848262"/>
            <ac:cxnSpMk id="33" creationId="{AF4A3D81-C12D-4758-A795-82B746695CE6}"/>
          </ac:cxnSpMkLst>
        </pc:cxnChg>
        <pc:cxnChg chg="del mod">
          <ac:chgData name="David Mushinskie" userId="1982205d-b865-45d9-9bf1-6e204762e5d2" providerId="ADAL" clId="{1C19B899-2083-4260-ADDD-8465599420CB}" dt="2025-10-22T16:35:56.697" v="585" actId="478"/>
          <ac:cxnSpMkLst>
            <pc:docMk/>
            <pc:sldMk cId="3869559569" sldId="2146848262"/>
            <ac:cxnSpMk id="36" creationId="{7EC4916D-0D2D-4BA5-A37F-CE298346291A}"/>
          </ac:cxnSpMkLst>
        </pc:cxnChg>
        <pc:cxnChg chg="mod">
          <ac:chgData name="David Mushinskie" userId="1982205d-b865-45d9-9bf1-6e204762e5d2" providerId="ADAL" clId="{1C19B899-2083-4260-ADDD-8465599420CB}" dt="2025-10-22T16:41:22.418" v="646" actId="14100"/>
          <ac:cxnSpMkLst>
            <pc:docMk/>
            <pc:sldMk cId="3869559569" sldId="2146848262"/>
            <ac:cxnSpMk id="38" creationId="{00000000-0000-0000-0000-000000000000}"/>
          </ac:cxnSpMkLst>
        </pc:cxnChg>
        <pc:cxnChg chg="del mod">
          <ac:chgData name="David Mushinskie" userId="1982205d-b865-45d9-9bf1-6e204762e5d2" providerId="ADAL" clId="{1C19B899-2083-4260-ADDD-8465599420CB}" dt="2025-10-22T16:33:05.167" v="553" actId="478"/>
          <ac:cxnSpMkLst>
            <pc:docMk/>
            <pc:sldMk cId="3869559569" sldId="2146848262"/>
            <ac:cxnSpMk id="40" creationId="{57F5C37B-B92F-38F5-4106-03B6AC1F33EF}"/>
          </ac:cxnSpMkLst>
        </pc:cxnChg>
        <pc:cxnChg chg="mod">
          <ac:chgData name="David Mushinskie" userId="1982205d-b865-45d9-9bf1-6e204762e5d2" providerId="ADAL" clId="{1C19B899-2083-4260-ADDD-8465599420CB}" dt="2025-10-22T16:36:14.832" v="589" actId="1076"/>
          <ac:cxnSpMkLst>
            <pc:docMk/>
            <pc:sldMk cId="3869559569" sldId="2146848262"/>
            <ac:cxnSpMk id="41" creationId="{703BCF79-E8E4-4A26-96B4-AB9EC73C8E27}"/>
          </ac:cxnSpMkLst>
        </pc:cxnChg>
        <pc:cxnChg chg="mod">
          <ac:chgData name="David Mushinskie" userId="1982205d-b865-45d9-9bf1-6e204762e5d2" providerId="ADAL" clId="{1C19B899-2083-4260-ADDD-8465599420CB}" dt="2025-10-22T16:39:43.474" v="626" actId="1076"/>
          <ac:cxnSpMkLst>
            <pc:docMk/>
            <pc:sldMk cId="3869559569" sldId="2146848262"/>
            <ac:cxnSpMk id="46" creationId="{00000000-0000-0000-0000-000000000000}"/>
          </ac:cxnSpMkLst>
        </pc:cxnChg>
        <pc:cxnChg chg="mod">
          <ac:chgData name="David Mushinskie" userId="1982205d-b865-45d9-9bf1-6e204762e5d2" providerId="ADAL" clId="{1C19B899-2083-4260-ADDD-8465599420CB}" dt="2025-10-22T16:40:58.031" v="641" actId="14100"/>
          <ac:cxnSpMkLst>
            <pc:docMk/>
            <pc:sldMk cId="3869559569" sldId="2146848262"/>
            <ac:cxnSpMk id="47" creationId="{4101F177-093A-BAEA-AEBE-4EA2EC8CC850}"/>
          </ac:cxnSpMkLst>
        </pc:cxnChg>
        <pc:cxnChg chg="del mod">
          <ac:chgData name="David Mushinskie" userId="1982205d-b865-45d9-9bf1-6e204762e5d2" providerId="ADAL" clId="{1C19B899-2083-4260-ADDD-8465599420CB}" dt="2025-10-22T16:34:38.091" v="573" actId="478"/>
          <ac:cxnSpMkLst>
            <pc:docMk/>
            <pc:sldMk cId="3869559569" sldId="2146848262"/>
            <ac:cxnSpMk id="49" creationId="{AFA8A7FE-9004-272E-A828-DCF894E60ED0}"/>
          </ac:cxnSpMkLst>
        </pc:cxnChg>
        <pc:cxnChg chg="mod">
          <ac:chgData name="David Mushinskie" userId="1982205d-b865-45d9-9bf1-6e204762e5d2" providerId="ADAL" clId="{1C19B899-2083-4260-ADDD-8465599420CB}" dt="2025-10-22T16:41:07.581" v="643" actId="14100"/>
          <ac:cxnSpMkLst>
            <pc:docMk/>
            <pc:sldMk cId="3869559569" sldId="2146848262"/>
            <ac:cxnSpMk id="50" creationId="{00000000-0000-0000-0000-000000000000}"/>
          </ac:cxnSpMkLst>
        </pc:cxnChg>
        <pc:cxnChg chg="mod">
          <ac:chgData name="David Mushinskie" userId="1982205d-b865-45d9-9bf1-6e204762e5d2" providerId="ADAL" clId="{1C19B899-2083-4260-ADDD-8465599420CB}" dt="2025-10-22T16:29:00.170" v="487" actId="14100"/>
          <ac:cxnSpMkLst>
            <pc:docMk/>
            <pc:sldMk cId="3869559569" sldId="2146848262"/>
            <ac:cxnSpMk id="53" creationId="{44F98824-58CA-0DDE-6970-D54D57FF63E4}"/>
          </ac:cxnSpMkLst>
        </pc:cxnChg>
        <pc:cxnChg chg="del mod">
          <ac:chgData name="David Mushinskie" userId="1982205d-b865-45d9-9bf1-6e204762e5d2" providerId="ADAL" clId="{1C19B899-2083-4260-ADDD-8465599420CB}" dt="2025-10-22T16:33:29.476" v="558" actId="478"/>
          <ac:cxnSpMkLst>
            <pc:docMk/>
            <pc:sldMk cId="3869559569" sldId="2146848262"/>
            <ac:cxnSpMk id="57" creationId="{32B57DB6-79FD-4492-95E6-9CEBDB18B2BC}"/>
          </ac:cxnSpMkLst>
        </pc:cxnChg>
        <pc:cxnChg chg="add mod">
          <ac:chgData name="David Mushinskie" userId="1982205d-b865-45d9-9bf1-6e204762e5d2" providerId="ADAL" clId="{1C19B899-2083-4260-ADDD-8465599420CB}" dt="2025-10-22T16:30:04.979" v="498" actId="13822"/>
          <ac:cxnSpMkLst>
            <pc:docMk/>
            <pc:sldMk cId="3869559569" sldId="2146848262"/>
            <ac:cxnSpMk id="58" creationId="{8A913826-6B17-08DA-894E-A0CE39C36A67}"/>
          </ac:cxnSpMkLst>
        </pc:cxnChg>
        <pc:cxnChg chg="del mod">
          <ac:chgData name="David Mushinskie" userId="1982205d-b865-45d9-9bf1-6e204762e5d2" providerId="ADAL" clId="{1C19B899-2083-4260-ADDD-8465599420CB}" dt="2025-10-22T16:33:44.349" v="561" actId="478"/>
          <ac:cxnSpMkLst>
            <pc:docMk/>
            <pc:sldMk cId="3869559569" sldId="2146848262"/>
            <ac:cxnSpMk id="63" creationId="{F188E8B4-D2B5-41B3-A701-377F63C908E4}"/>
          </ac:cxnSpMkLst>
        </pc:cxnChg>
        <pc:cxnChg chg="add mod">
          <ac:chgData name="David Mushinskie" userId="1982205d-b865-45d9-9bf1-6e204762e5d2" providerId="ADAL" clId="{1C19B899-2083-4260-ADDD-8465599420CB}" dt="2025-10-22T16:44:51.337" v="672" actId="1076"/>
          <ac:cxnSpMkLst>
            <pc:docMk/>
            <pc:sldMk cId="3869559569" sldId="2146848262"/>
            <ac:cxnSpMk id="65" creationId="{85EE0A2F-0113-BCE6-17AB-414E89C7040E}"/>
          </ac:cxnSpMkLst>
        </pc:cxnChg>
        <pc:cxnChg chg="add mod">
          <ac:chgData name="David Mushinskie" userId="1982205d-b865-45d9-9bf1-6e204762e5d2" providerId="ADAL" clId="{1C19B899-2083-4260-ADDD-8465599420CB}" dt="2025-10-22T16:43:00.685" v="660" actId="14100"/>
          <ac:cxnSpMkLst>
            <pc:docMk/>
            <pc:sldMk cId="3869559569" sldId="2146848262"/>
            <ac:cxnSpMk id="95" creationId="{0EFD7EA1-C0B2-2C30-4C6E-60F4861D5CFC}"/>
          </ac:cxnSpMkLst>
        </pc:cxnChg>
        <pc:cxnChg chg="add mod">
          <ac:chgData name="David Mushinskie" userId="1982205d-b865-45d9-9bf1-6e204762e5d2" providerId="ADAL" clId="{1C19B899-2083-4260-ADDD-8465599420CB}" dt="2025-10-22T16:45:06.730" v="675" actId="1076"/>
          <ac:cxnSpMkLst>
            <pc:docMk/>
            <pc:sldMk cId="3869559569" sldId="2146848262"/>
            <ac:cxnSpMk id="98" creationId="{093B50D7-5F41-7B7D-8116-252E58444E74}"/>
          </ac:cxnSpMkLst>
        </pc:cxnChg>
        <pc:cxnChg chg="add mod">
          <ac:chgData name="David Mushinskie" userId="1982205d-b865-45d9-9bf1-6e204762e5d2" providerId="ADAL" clId="{1C19B899-2083-4260-ADDD-8465599420CB}" dt="2025-10-22T16:37:34.913" v="608" actId="13822"/>
          <ac:cxnSpMkLst>
            <pc:docMk/>
            <pc:sldMk cId="3869559569" sldId="2146848262"/>
            <ac:cxnSpMk id="105" creationId="{43EEBF6F-6D95-5615-AC39-13DCE91AC0FB}"/>
          </ac:cxnSpMkLst>
        </pc:cxnChg>
        <pc:cxnChg chg="add mod">
          <ac:chgData name="David Mushinskie" userId="1982205d-b865-45d9-9bf1-6e204762e5d2" providerId="ADAL" clId="{1C19B899-2083-4260-ADDD-8465599420CB}" dt="2025-10-22T16:39:47.647" v="627" actId="14100"/>
          <ac:cxnSpMkLst>
            <pc:docMk/>
            <pc:sldMk cId="3869559569" sldId="2146848262"/>
            <ac:cxnSpMk id="112" creationId="{8796773E-9D7B-1BC9-084E-AE153C34108B}"/>
          </ac:cxnSpMkLst>
        </pc:cxnChg>
        <pc:cxnChg chg="mod">
          <ac:chgData name="David Mushinskie" userId="1982205d-b865-45d9-9bf1-6e204762e5d2" providerId="ADAL" clId="{1C19B899-2083-4260-ADDD-8465599420CB}" dt="2025-10-22T16:38:12.926" v="613" actId="14100"/>
          <ac:cxnSpMkLst>
            <pc:docMk/>
            <pc:sldMk cId="3869559569" sldId="2146848262"/>
            <ac:cxnSpMk id="117" creationId="{00000000-0000-0000-0000-000000000000}"/>
          </ac:cxnSpMkLst>
        </pc:cxnChg>
        <pc:cxnChg chg="add mod">
          <ac:chgData name="David Mushinskie" userId="1982205d-b865-45d9-9bf1-6e204762e5d2" providerId="ADAL" clId="{1C19B899-2083-4260-ADDD-8465599420CB}" dt="2025-10-22T16:40:08.603" v="633" actId="14100"/>
          <ac:cxnSpMkLst>
            <pc:docMk/>
            <pc:sldMk cId="3869559569" sldId="2146848262"/>
            <ac:cxnSpMk id="119" creationId="{1CE83BC1-1F1F-BF92-F1CB-C44E2B3A115D}"/>
          </ac:cxnSpMkLst>
        </pc:cxnChg>
        <pc:cxnChg chg="add mod">
          <ac:chgData name="David Mushinskie" userId="1982205d-b865-45d9-9bf1-6e204762e5d2" providerId="ADAL" clId="{1C19B899-2083-4260-ADDD-8465599420CB}" dt="2025-10-22T16:45:06.730" v="675" actId="1076"/>
          <ac:cxnSpMkLst>
            <pc:docMk/>
            <pc:sldMk cId="3869559569" sldId="2146848262"/>
            <ac:cxnSpMk id="132" creationId="{40A09C1D-9A03-BE78-3F20-38206D25C98D}"/>
          </ac:cxnSpMkLst>
        </pc:cxnChg>
        <pc:cxnChg chg="mod">
          <ac:chgData name="David Mushinskie" userId="1982205d-b865-45d9-9bf1-6e204762e5d2" providerId="ADAL" clId="{1C19B899-2083-4260-ADDD-8465599420CB}" dt="2025-10-22T16:45:06.730" v="675" actId="1076"/>
          <ac:cxnSpMkLst>
            <pc:docMk/>
            <pc:sldMk cId="3869559569" sldId="2146848262"/>
            <ac:cxnSpMk id="4105" creationId="{00000000-0000-0000-0000-000000000000}"/>
          </ac:cxnSpMkLst>
        </pc:cxnChg>
        <pc:cxnChg chg="add mod">
          <ac:chgData name="David Mushinskie" userId="1982205d-b865-45d9-9bf1-6e204762e5d2" providerId="ADAL" clId="{1C19B899-2083-4260-ADDD-8465599420CB}" dt="2025-10-22T16:45:10.861" v="676" actId="14100"/>
          <ac:cxnSpMkLst>
            <pc:docMk/>
            <pc:sldMk cId="3869559569" sldId="2146848262"/>
            <ac:cxnSpMk id="4118" creationId="{038712B7-399B-36FC-88F2-1624661817D8}"/>
          </ac:cxnSpMkLst>
        </pc:cxnChg>
        <pc:cxnChg chg="del mod">
          <ac:chgData name="David Mushinskie" userId="1982205d-b865-45d9-9bf1-6e204762e5d2" providerId="ADAL" clId="{1C19B899-2083-4260-ADDD-8465599420CB}" dt="2025-10-22T16:28:34.230" v="483" actId="478"/>
          <ac:cxnSpMkLst>
            <pc:docMk/>
            <pc:sldMk cId="3869559569" sldId="2146848262"/>
            <ac:cxnSpMk id="4126" creationId="{7CCFE041-C6E8-96B3-A5C6-AC45F2B925FC}"/>
          </ac:cxnSpMkLst>
        </pc:cxnChg>
        <pc:cxnChg chg="add mod">
          <ac:chgData name="David Mushinskie" userId="1982205d-b865-45d9-9bf1-6e204762e5d2" providerId="ADAL" clId="{1C19B899-2083-4260-ADDD-8465599420CB}" dt="2025-10-22T16:36:14.832" v="589" actId="1076"/>
          <ac:cxnSpMkLst>
            <pc:docMk/>
            <pc:sldMk cId="3869559569" sldId="2146848262"/>
            <ac:cxnSpMk id="4129" creationId="{4B48B226-8EE6-9E12-DB14-CF39973C7319}"/>
          </ac:cxnSpMkLst>
        </pc:cxnChg>
        <pc:cxnChg chg="del mod">
          <ac:chgData name="David Mushinskie" userId="1982205d-b865-45d9-9bf1-6e204762e5d2" providerId="ADAL" clId="{1C19B899-2083-4260-ADDD-8465599420CB}" dt="2025-10-22T16:29:24.812" v="491" actId="478"/>
          <ac:cxnSpMkLst>
            <pc:docMk/>
            <pc:sldMk cId="3869559569" sldId="2146848262"/>
            <ac:cxnSpMk id="4141" creationId="{BBEDB33E-A27A-1247-0F9A-BCA189527DB9}"/>
          </ac:cxnSpMkLst>
        </pc:cxnChg>
        <pc:cxnChg chg="mod">
          <ac:chgData name="David Mushinskie" userId="1982205d-b865-45d9-9bf1-6e204762e5d2" providerId="ADAL" clId="{1C19B899-2083-4260-ADDD-8465599420CB}" dt="2025-10-22T16:36:14.832" v="589" actId="1076"/>
          <ac:cxnSpMkLst>
            <pc:docMk/>
            <pc:sldMk cId="3869559569" sldId="2146848262"/>
            <ac:cxnSpMk id="4144" creationId="{9B990B53-DA0A-4EF7-94AB-62AFF14165E6}"/>
          </ac:cxnSpMkLst>
        </pc:cxnChg>
        <pc:cxnChg chg="mod">
          <ac:chgData name="David Mushinskie" userId="1982205d-b865-45d9-9bf1-6e204762e5d2" providerId="ADAL" clId="{1C19B899-2083-4260-ADDD-8465599420CB}" dt="2025-10-22T16:29:42.760" v="495" actId="1076"/>
          <ac:cxnSpMkLst>
            <pc:docMk/>
            <pc:sldMk cId="3869559569" sldId="2146848262"/>
            <ac:cxnSpMk id="4146" creationId="{C67E9E45-8262-2A92-D215-F87C72F58975}"/>
          </ac:cxnSpMkLst>
        </pc:cxnChg>
        <pc:cxnChg chg="mod">
          <ac:chgData name="David Mushinskie" userId="1982205d-b865-45d9-9bf1-6e204762e5d2" providerId="ADAL" clId="{1C19B899-2083-4260-ADDD-8465599420CB}" dt="2025-10-22T16:40:49.975" v="640" actId="14100"/>
          <ac:cxnSpMkLst>
            <pc:docMk/>
            <pc:sldMk cId="3869559569" sldId="2146848262"/>
            <ac:cxnSpMk id="4159" creationId="{9E68EB71-9E89-5A74-BDA0-04E94146F116}"/>
          </ac:cxnSpMkLst>
        </pc:cxnChg>
      </pc:sldChg>
      <pc:sldChg chg="modSp mod">
        <pc:chgData name="David Mushinskie" userId="1982205d-b865-45d9-9bf1-6e204762e5d2" providerId="ADAL" clId="{1C19B899-2083-4260-ADDD-8465599420CB}" dt="2025-10-22T16:50:50.078" v="1142" actId="20577"/>
        <pc:sldMkLst>
          <pc:docMk/>
          <pc:sldMk cId="268127980" sldId="2146848263"/>
        </pc:sldMkLst>
        <pc:spChg chg="mod">
          <ac:chgData name="David Mushinskie" userId="1982205d-b865-45d9-9bf1-6e204762e5d2" providerId="ADAL" clId="{1C19B899-2083-4260-ADDD-8465599420CB}" dt="2025-10-22T16:46:30.686" v="678" actId="2711"/>
          <ac:spMkLst>
            <pc:docMk/>
            <pc:sldMk cId="268127980" sldId="2146848263"/>
            <ac:spMk id="2" creationId="{00000000-0000-0000-0000-000000000000}"/>
          </ac:spMkLst>
        </pc:spChg>
        <pc:spChg chg="mod">
          <ac:chgData name="David Mushinskie" userId="1982205d-b865-45d9-9bf1-6e204762e5d2" providerId="ADAL" clId="{1C19B899-2083-4260-ADDD-8465599420CB}" dt="2025-10-22T16:50:50.078" v="1142" actId="20577"/>
          <ac:spMkLst>
            <pc:docMk/>
            <pc:sldMk cId="268127980" sldId="2146848263"/>
            <ac:spMk id="3" creationId="{00000000-0000-0000-0000-000000000000}"/>
          </ac:spMkLst>
        </pc:spChg>
      </pc:sldChg>
      <pc:sldChg chg="modSp mod">
        <pc:chgData name="David Mushinskie" userId="1982205d-b865-45d9-9bf1-6e204762e5d2" providerId="ADAL" clId="{1C19B899-2083-4260-ADDD-8465599420CB}" dt="2025-10-22T16:53:34.403" v="1170" actId="2711"/>
        <pc:sldMkLst>
          <pc:docMk/>
          <pc:sldMk cId="4037557198" sldId="2146848271"/>
        </pc:sldMkLst>
        <pc:spChg chg="mod">
          <ac:chgData name="David Mushinskie" userId="1982205d-b865-45d9-9bf1-6e204762e5d2" providerId="ADAL" clId="{1C19B899-2083-4260-ADDD-8465599420CB}" dt="2025-10-22T16:53:19.769" v="1167" actId="2711"/>
          <ac:spMkLst>
            <pc:docMk/>
            <pc:sldMk cId="4037557198" sldId="2146848271"/>
            <ac:spMk id="2"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4"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5"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6"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7"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8"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9"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10"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11" creationId="{00000000-0000-0000-0000-000000000000}"/>
          </ac:spMkLst>
        </pc:spChg>
        <pc:spChg chg="mod">
          <ac:chgData name="David Mushinskie" userId="1982205d-b865-45d9-9bf1-6e204762e5d2" providerId="ADAL" clId="{1C19B899-2083-4260-ADDD-8465599420CB}" dt="2025-10-22T16:53:25.393" v="1168" actId="2711"/>
          <ac:spMkLst>
            <pc:docMk/>
            <pc:sldMk cId="4037557198" sldId="2146848271"/>
            <ac:spMk id="12" creationId="{00000000-0000-0000-0000-000000000000}"/>
          </ac:spMkLst>
        </pc:spChg>
        <pc:spChg chg="mod">
          <ac:chgData name="David Mushinskie" userId="1982205d-b865-45d9-9bf1-6e204762e5d2" providerId="ADAL" clId="{1C19B899-2083-4260-ADDD-8465599420CB}" dt="2025-10-22T16:53:28.919" v="1169" actId="14100"/>
          <ac:spMkLst>
            <pc:docMk/>
            <pc:sldMk cId="4037557198" sldId="2146848271"/>
            <ac:spMk id="13" creationId="{00000000-0000-0000-0000-000000000000}"/>
          </ac:spMkLst>
        </pc:spChg>
        <pc:spChg chg="mod">
          <ac:chgData name="David Mushinskie" userId="1982205d-b865-45d9-9bf1-6e204762e5d2" providerId="ADAL" clId="{1C19B899-2083-4260-ADDD-8465599420CB}" dt="2025-10-22T16:53:34.403" v="1170" actId="2711"/>
          <ac:spMkLst>
            <pc:docMk/>
            <pc:sldMk cId="4037557198" sldId="2146848271"/>
            <ac:spMk id="19" creationId="{3745F9A4-8EFF-725F-05AD-9067BA0E9711}"/>
          </ac:spMkLst>
        </pc:spChg>
      </pc:sldChg>
      <pc:sldChg chg="modSp mod">
        <pc:chgData name="David Mushinskie" userId="1982205d-b865-45d9-9bf1-6e204762e5d2" providerId="ADAL" clId="{1C19B899-2083-4260-ADDD-8465599420CB}" dt="2025-10-22T16:53:48.894" v="1172" actId="121"/>
        <pc:sldMkLst>
          <pc:docMk/>
          <pc:sldMk cId="3322040731" sldId="2146848272"/>
        </pc:sldMkLst>
        <pc:spChg chg="mod">
          <ac:chgData name="David Mushinskie" userId="1982205d-b865-45d9-9bf1-6e204762e5d2" providerId="ADAL" clId="{1C19B899-2083-4260-ADDD-8465599420CB}" dt="2025-10-22T16:53:48.894" v="1172" actId="121"/>
          <ac:spMkLst>
            <pc:docMk/>
            <pc:sldMk cId="3322040731" sldId="2146848272"/>
            <ac:spMk id="9" creationId="{FE9ED61D-F31B-7526-32B4-CCA2826E9E4E}"/>
          </ac:spMkLst>
        </pc:spChg>
      </pc:sldChg>
      <pc:sldChg chg="modSp">
        <pc:chgData name="David Mushinskie" userId="1982205d-b865-45d9-9bf1-6e204762e5d2" providerId="ADAL" clId="{1C19B899-2083-4260-ADDD-8465599420CB}" dt="2025-10-22T16:57:10.586" v="1211" actId="2711"/>
        <pc:sldMkLst>
          <pc:docMk/>
          <pc:sldMk cId="2127065598" sldId="2146848275"/>
        </pc:sldMkLst>
        <pc:spChg chg="mod">
          <ac:chgData name="David Mushinskie" userId="1982205d-b865-45d9-9bf1-6e204762e5d2" providerId="ADAL" clId="{1C19B899-2083-4260-ADDD-8465599420CB}" dt="2025-10-22T16:57:10.586" v="1211" actId="2711"/>
          <ac:spMkLst>
            <pc:docMk/>
            <pc:sldMk cId="2127065598" sldId="2146848275"/>
            <ac:spMk id="2" creationId="{00000000-0000-0000-0000-000000000000}"/>
          </ac:spMkLst>
        </pc:spChg>
        <pc:spChg chg="mod">
          <ac:chgData name="David Mushinskie" userId="1982205d-b865-45d9-9bf1-6e204762e5d2" providerId="ADAL" clId="{1C19B899-2083-4260-ADDD-8465599420CB}" dt="2025-10-22T16:57:10.586" v="1211" actId="2711"/>
          <ac:spMkLst>
            <pc:docMk/>
            <pc:sldMk cId="2127065598" sldId="2146848275"/>
            <ac:spMk id="3" creationId="{7DA32EB3-8D72-1CF7-B700-333FE8D3234D}"/>
          </ac:spMkLst>
        </pc:spChg>
        <pc:spChg chg="mod">
          <ac:chgData name="David Mushinskie" userId="1982205d-b865-45d9-9bf1-6e204762e5d2" providerId="ADAL" clId="{1C19B899-2083-4260-ADDD-8465599420CB}" dt="2025-10-22T16:57:10.586" v="1211" actId="2711"/>
          <ac:spMkLst>
            <pc:docMk/>
            <pc:sldMk cId="2127065598" sldId="2146848275"/>
            <ac:spMk id="7" creationId="{4B708F66-58FA-4015-AF0D-3241C3742300}"/>
          </ac:spMkLst>
        </pc:spChg>
        <pc:spChg chg="mod">
          <ac:chgData name="David Mushinskie" userId="1982205d-b865-45d9-9bf1-6e204762e5d2" providerId="ADAL" clId="{1C19B899-2083-4260-ADDD-8465599420CB}" dt="2025-10-22T16:57:10.586" v="1211" actId="2711"/>
          <ac:spMkLst>
            <pc:docMk/>
            <pc:sldMk cId="2127065598" sldId="2146848275"/>
            <ac:spMk id="9" creationId="{00000000-0000-0000-0000-000000000000}"/>
          </ac:spMkLst>
        </pc:spChg>
        <pc:spChg chg="mod">
          <ac:chgData name="David Mushinskie" userId="1982205d-b865-45d9-9bf1-6e204762e5d2" providerId="ADAL" clId="{1C19B899-2083-4260-ADDD-8465599420CB}" dt="2025-10-22T16:57:10.586" v="1211" actId="2711"/>
          <ac:spMkLst>
            <pc:docMk/>
            <pc:sldMk cId="2127065598" sldId="2146848275"/>
            <ac:spMk id="11" creationId="{783952AB-D165-4BDD-9591-7C2E22593645}"/>
          </ac:spMkLst>
        </pc:spChg>
        <pc:spChg chg="mod">
          <ac:chgData name="David Mushinskie" userId="1982205d-b865-45d9-9bf1-6e204762e5d2" providerId="ADAL" clId="{1C19B899-2083-4260-ADDD-8465599420CB}" dt="2025-10-22T16:57:10.586" v="1211" actId="2711"/>
          <ac:spMkLst>
            <pc:docMk/>
            <pc:sldMk cId="2127065598" sldId="2146848275"/>
            <ac:spMk id="15" creationId="{134BA736-BAE0-41F9-A5E2-B5C553492A6E}"/>
          </ac:spMkLst>
        </pc:spChg>
        <pc:spChg chg="mod">
          <ac:chgData name="David Mushinskie" userId="1982205d-b865-45d9-9bf1-6e204762e5d2" providerId="ADAL" clId="{1C19B899-2083-4260-ADDD-8465599420CB}" dt="2025-10-22T16:57:10.586" v="1211" actId="2711"/>
          <ac:spMkLst>
            <pc:docMk/>
            <pc:sldMk cId="2127065598" sldId="2146848275"/>
            <ac:spMk id="23" creationId="{1F801215-E772-86A4-207C-3C07B0B0E62A}"/>
          </ac:spMkLst>
        </pc:spChg>
        <pc:spChg chg="mod">
          <ac:chgData name="David Mushinskie" userId="1982205d-b865-45d9-9bf1-6e204762e5d2" providerId="ADAL" clId="{1C19B899-2083-4260-ADDD-8465599420CB}" dt="2025-10-22T16:57:10.586" v="1211" actId="2711"/>
          <ac:spMkLst>
            <pc:docMk/>
            <pc:sldMk cId="2127065598" sldId="2146848275"/>
            <ac:spMk id="24" creationId="{38A4D6ED-E9E0-5C69-B516-B495CE343988}"/>
          </ac:spMkLst>
        </pc:spChg>
        <pc:spChg chg="mod">
          <ac:chgData name="David Mushinskie" userId="1982205d-b865-45d9-9bf1-6e204762e5d2" providerId="ADAL" clId="{1C19B899-2083-4260-ADDD-8465599420CB}" dt="2025-10-22T16:57:10.586" v="1211" actId="2711"/>
          <ac:spMkLst>
            <pc:docMk/>
            <pc:sldMk cId="2127065598" sldId="2146848275"/>
            <ac:spMk id="25" creationId="{ED6BAA41-2B3C-99F9-AE46-31014CCCBD95}"/>
          </ac:spMkLst>
        </pc:spChg>
        <pc:spChg chg="mod">
          <ac:chgData name="David Mushinskie" userId="1982205d-b865-45d9-9bf1-6e204762e5d2" providerId="ADAL" clId="{1C19B899-2083-4260-ADDD-8465599420CB}" dt="2025-10-22T16:57:10.586" v="1211" actId="2711"/>
          <ac:spMkLst>
            <pc:docMk/>
            <pc:sldMk cId="2127065598" sldId="2146848275"/>
            <ac:spMk id="26" creationId="{C29B49DD-D51D-40DE-3316-0562684F1408}"/>
          </ac:spMkLst>
        </pc:spChg>
        <pc:picChg chg="mod">
          <ac:chgData name="David Mushinskie" userId="1982205d-b865-45d9-9bf1-6e204762e5d2" providerId="ADAL" clId="{1C19B899-2083-4260-ADDD-8465599420CB}" dt="2025-10-22T16:57:10.586" v="1211" actId="2711"/>
          <ac:picMkLst>
            <pc:docMk/>
            <pc:sldMk cId="2127065598" sldId="2146848275"/>
            <ac:picMk id="17" creationId="{37DE7DFB-2068-4B6A-A88E-6FA66974206C}"/>
          </ac:picMkLst>
        </pc:picChg>
        <pc:picChg chg="mod">
          <ac:chgData name="David Mushinskie" userId="1982205d-b865-45d9-9bf1-6e204762e5d2" providerId="ADAL" clId="{1C19B899-2083-4260-ADDD-8465599420CB}" dt="2025-10-22T16:57:10.586" v="1211" actId="2711"/>
          <ac:picMkLst>
            <pc:docMk/>
            <pc:sldMk cId="2127065598" sldId="2146848275"/>
            <ac:picMk id="19" creationId="{B9681348-AA8A-461D-AD00-D5ABEE614560}"/>
          </ac:picMkLst>
        </pc:picChg>
        <pc:picChg chg="mod">
          <ac:chgData name="David Mushinskie" userId="1982205d-b865-45d9-9bf1-6e204762e5d2" providerId="ADAL" clId="{1C19B899-2083-4260-ADDD-8465599420CB}" dt="2025-10-22T16:57:10.586" v="1211" actId="2711"/>
          <ac:picMkLst>
            <pc:docMk/>
            <pc:sldMk cId="2127065598" sldId="2146848275"/>
            <ac:picMk id="20" creationId="{E8FD9C7B-56D0-41E1-9BB7-BCD941C1D619}"/>
          </ac:picMkLst>
        </pc:picChg>
        <pc:picChg chg="mod">
          <ac:chgData name="David Mushinskie" userId="1982205d-b865-45d9-9bf1-6e204762e5d2" providerId="ADAL" clId="{1C19B899-2083-4260-ADDD-8465599420CB}" dt="2025-10-22T16:57:10.586" v="1211" actId="2711"/>
          <ac:picMkLst>
            <pc:docMk/>
            <pc:sldMk cId="2127065598" sldId="2146848275"/>
            <ac:picMk id="21" creationId="{EAB06901-275A-4993-944D-429C8053D5E3}"/>
          </ac:picMkLst>
        </pc:picChg>
        <pc:picChg chg="mod">
          <ac:chgData name="David Mushinskie" userId="1982205d-b865-45d9-9bf1-6e204762e5d2" providerId="ADAL" clId="{1C19B899-2083-4260-ADDD-8465599420CB}" dt="2025-10-22T16:57:10.586" v="1211" actId="2711"/>
          <ac:picMkLst>
            <pc:docMk/>
            <pc:sldMk cId="2127065598" sldId="2146848275"/>
            <ac:picMk id="22" creationId="{BF49DAD6-DBD3-37A2-76B0-7CEFF57EB619}"/>
          </ac:picMkLst>
        </pc:picChg>
        <pc:picChg chg="mod">
          <ac:chgData name="David Mushinskie" userId="1982205d-b865-45d9-9bf1-6e204762e5d2" providerId="ADAL" clId="{1C19B899-2083-4260-ADDD-8465599420CB}" dt="2025-10-22T16:57:10.586" v="1211" actId="2711"/>
          <ac:picMkLst>
            <pc:docMk/>
            <pc:sldMk cId="2127065598" sldId="2146848275"/>
            <ac:picMk id="28" creationId="{F4BE97D6-1A2C-4A2F-B354-1998404FE45A}"/>
          </ac:picMkLst>
        </pc:picChg>
        <pc:picChg chg="mod">
          <ac:chgData name="David Mushinskie" userId="1982205d-b865-45d9-9bf1-6e204762e5d2" providerId="ADAL" clId="{1C19B899-2083-4260-ADDD-8465599420CB}" dt="2025-10-22T16:57:10.586" v="1211" actId="2711"/>
          <ac:picMkLst>
            <pc:docMk/>
            <pc:sldMk cId="2127065598" sldId="2146848275"/>
            <ac:picMk id="32" creationId="{BCFA6756-F9BD-4798-94FE-818706867862}"/>
          </ac:picMkLst>
        </pc:picChg>
        <pc:picChg chg="mod">
          <ac:chgData name="David Mushinskie" userId="1982205d-b865-45d9-9bf1-6e204762e5d2" providerId="ADAL" clId="{1C19B899-2083-4260-ADDD-8465599420CB}" dt="2025-10-22T16:57:10.586" v="1211" actId="2711"/>
          <ac:picMkLst>
            <pc:docMk/>
            <pc:sldMk cId="2127065598" sldId="2146848275"/>
            <ac:picMk id="35" creationId="{360F8752-C468-473A-A761-484C2A1094A2}"/>
          </ac:picMkLst>
        </pc:picChg>
        <pc:picChg chg="mod">
          <ac:chgData name="David Mushinskie" userId="1982205d-b865-45d9-9bf1-6e204762e5d2" providerId="ADAL" clId="{1C19B899-2083-4260-ADDD-8465599420CB}" dt="2025-10-22T16:57:10.586" v="1211" actId="2711"/>
          <ac:picMkLst>
            <pc:docMk/>
            <pc:sldMk cId="2127065598" sldId="2146848275"/>
            <ac:picMk id="74" creationId="{DE28E035-A716-4810-918E-4DAA4B60611E}"/>
          </ac:picMkLst>
        </pc:picChg>
      </pc:sldChg>
      <pc:sldChg chg="modSp">
        <pc:chgData name="David Mushinskie" userId="1982205d-b865-45d9-9bf1-6e204762e5d2" providerId="ADAL" clId="{1C19B899-2083-4260-ADDD-8465599420CB}" dt="2025-10-22T16:57:17.210" v="1212" actId="2711"/>
        <pc:sldMkLst>
          <pc:docMk/>
          <pc:sldMk cId="2275256009" sldId="2146848276"/>
        </pc:sldMkLst>
        <pc:spChg chg="mod">
          <ac:chgData name="David Mushinskie" userId="1982205d-b865-45d9-9bf1-6e204762e5d2" providerId="ADAL" clId="{1C19B899-2083-4260-ADDD-8465599420CB}" dt="2025-10-22T16:57:17.210" v="1212" actId="2711"/>
          <ac:spMkLst>
            <pc:docMk/>
            <pc:sldMk cId="2275256009" sldId="2146848276"/>
            <ac:spMk id="2" creationId="{00000000-0000-0000-0000-000000000000}"/>
          </ac:spMkLst>
        </pc:spChg>
        <pc:spChg chg="mod">
          <ac:chgData name="David Mushinskie" userId="1982205d-b865-45d9-9bf1-6e204762e5d2" providerId="ADAL" clId="{1C19B899-2083-4260-ADDD-8465599420CB}" dt="2025-10-22T16:57:17.210" v="1212" actId="2711"/>
          <ac:spMkLst>
            <pc:docMk/>
            <pc:sldMk cId="2275256009" sldId="2146848276"/>
            <ac:spMk id="5" creationId="{1F08D8B5-0380-4D7E-B168-A83C9F66760A}"/>
          </ac:spMkLst>
        </pc:spChg>
        <pc:spChg chg="mod">
          <ac:chgData name="David Mushinskie" userId="1982205d-b865-45d9-9bf1-6e204762e5d2" providerId="ADAL" clId="{1C19B899-2083-4260-ADDD-8465599420CB}" dt="2025-10-22T16:57:17.210" v="1212" actId="2711"/>
          <ac:spMkLst>
            <pc:docMk/>
            <pc:sldMk cId="2275256009" sldId="2146848276"/>
            <ac:spMk id="6" creationId="{CE852F67-0A8A-22C7-5685-8819DE7AAABC}"/>
          </ac:spMkLst>
        </pc:spChg>
        <pc:spChg chg="mod">
          <ac:chgData name="David Mushinskie" userId="1982205d-b865-45d9-9bf1-6e204762e5d2" providerId="ADAL" clId="{1C19B899-2083-4260-ADDD-8465599420CB}" dt="2025-10-22T16:57:17.210" v="1212" actId="2711"/>
          <ac:spMkLst>
            <pc:docMk/>
            <pc:sldMk cId="2275256009" sldId="2146848276"/>
            <ac:spMk id="8" creationId="{7577E43A-4264-2F17-D1C5-B8F98FAF8793}"/>
          </ac:spMkLst>
        </pc:spChg>
        <pc:spChg chg="mod">
          <ac:chgData name="David Mushinskie" userId="1982205d-b865-45d9-9bf1-6e204762e5d2" providerId="ADAL" clId="{1C19B899-2083-4260-ADDD-8465599420CB}" dt="2025-10-22T16:57:17.210" v="1212" actId="2711"/>
          <ac:spMkLst>
            <pc:docMk/>
            <pc:sldMk cId="2275256009" sldId="2146848276"/>
            <ac:spMk id="10" creationId="{9B565DD6-E0FD-4C46-8CA1-200C8196C55D}"/>
          </ac:spMkLst>
        </pc:spChg>
        <pc:spChg chg="mod">
          <ac:chgData name="David Mushinskie" userId="1982205d-b865-45d9-9bf1-6e204762e5d2" providerId="ADAL" clId="{1C19B899-2083-4260-ADDD-8465599420CB}" dt="2025-10-22T16:57:17.210" v="1212" actId="2711"/>
          <ac:spMkLst>
            <pc:docMk/>
            <pc:sldMk cId="2275256009" sldId="2146848276"/>
            <ac:spMk id="12" creationId="{533C3E73-7755-46C9-9B0A-2A7D9979822E}"/>
          </ac:spMkLst>
        </pc:spChg>
        <pc:spChg chg="mod">
          <ac:chgData name="David Mushinskie" userId="1982205d-b865-45d9-9bf1-6e204762e5d2" providerId="ADAL" clId="{1C19B899-2083-4260-ADDD-8465599420CB}" dt="2025-10-22T16:57:17.210" v="1212" actId="2711"/>
          <ac:spMkLst>
            <pc:docMk/>
            <pc:sldMk cId="2275256009" sldId="2146848276"/>
            <ac:spMk id="13" creationId="{C654964A-8151-DB77-2A84-9FFEC6A29012}"/>
          </ac:spMkLst>
        </pc:spChg>
        <pc:spChg chg="mod">
          <ac:chgData name="David Mushinskie" userId="1982205d-b865-45d9-9bf1-6e204762e5d2" providerId="ADAL" clId="{1C19B899-2083-4260-ADDD-8465599420CB}" dt="2025-10-22T16:57:17.210" v="1212" actId="2711"/>
          <ac:spMkLst>
            <pc:docMk/>
            <pc:sldMk cId="2275256009" sldId="2146848276"/>
            <ac:spMk id="14" creationId="{FD1A3436-C502-4118-B13E-0AC736997072}"/>
          </ac:spMkLst>
        </pc:spChg>
        <pc:spChg chg="mod">
          <ac:chgData name="David Mushinskie" userId="1982205d-b865-45d9-9bf1-6e204762e5d2" providerId="ADAL" clId="{1C19B899-2083-4260-ADDD-8465599420CB}" dt="2025-10-22T16:57:17.210" v="1212" actId="2711"/>
          <ac:spMkLst>
            <pc:docMk/>
            <pc:sldMk cId="2275256009" sldId="2146848276"/>
            <ac:spMk id="15" creationId="{2C33BF61-C74A-3696-D1C1-B86086D9DF10}"/>
          </ac:spMkLst>
        </pc:spChg>
        <pc:spChg chg="mod">
          <ac:chgData name="David Mushinskie" userId="1982205d-b865-45d9-9bf1-6e204762e5d2" providerId="ADAL" clId="{1C19B899-2083-4260-ADDD-8465599420CB}" dt="2025-10-22T16:57:17.210" v="1212" actId="2711"/>
          <ac:spMkLst>
            <pc:docMk/>
            <pc:sldMk cId="2275256009" sldId="2146848276"/>
            <ac:spMk id="29" creationId="{1946F736-B91E-7D5A-4765-00A5FE8B024D}"/>
          </ac:spMkLst>
        </pc:spChg>
        <pc:picChg chg="mod">
          <ac:chgData name="David Mushinskie" userId="1982205d-b865-45d9-9bf1-6e204762e5d2" providerId="ADAL" clId="{1C19B899-2083-4260-ADDD-8465599420CB}" dt="2025-10-22T16:57:17.210" v="1212" actId="2711"/>
          <ac:picMkLst>
            <pc:docMk/>
            <pc:sldMk cId="2275256009" sldId="2146848276"/>
            <ac:picMk id="3" creationId="{C7BD477C-671F-1B69-8933-0B8360BAFC77}"/>
          </ac:picMkLst>
        </pc:picChg>
        <pc:picChg chg="mod">
          <ac:chgData name="David Mushinskie" userId="1982205d-b865-45d9-9bf1-6e204762e5d2" providerId="ADAL" clId="{1C19B899-2083-4260-ADDD-8465599420CB}" dt="2025-10-22T16:57:17.210" v="1212" actId="2711"/>
          <ac:picMkLst>
            <pc:docMk/>
            <pc:sldMk cId="2275256009" sldId="2146848276"/>
            <ac:picMk id="4" creationId="{7DF0D99C-517E-40D7-997C-EF093CD0C6E7}"/>
          </ac:picMkLst>
        </pc:picChg>
        <pc:picChg chg="mod">
          <ac:chgData name="David Mushinskie" userId="1982205d-b865-45d9-9bf1-6e204762e5d2" providerId="ADAL" clId="{1C19B899-2083-4260-ADDD-8465599420CB}" dt="2025-10-22T16:57:17.210" v="1212" actId="2711"/>
          <ac:picMkLst>
            <pc:docMk/>
            <pc:sldMk cId="2275256009" sldId="2146848276"/>
            <ac:picMk id="9" creationId="{4CDD3039-C1F8-E324-8232-6D724E8F9244}"/>
          </ac:picMkLst>
        </pc:picChg>
        <pc:picChg chg="mod">
          <ac:chgData name="David Mushinskie" userId="1982205d-b865-45d9-9bf1-6e204762e5d2" providerId="ADAL" clId="{1C19B899-2083-4260-ADDD-8465599420CB}" dt="2025-10-22T16:57:17.210" v="1212" actId="2711"/>
          <ac:picMkLst>
            <pc:docMk/>
            <pc:sldMk cId="2275256009" sldId="2146848276"/>
            <ac:picMk id="11" creationId="{81F6FE63-7826-65BC-0A91-B85A916D8A52}"/>
          </ac:picMkLst>
        </pc:picChg>
        <pc:picChg chg="mod">
          <ac:chgData name="David Mushinskie" userId="1982205d-b865-45d9-9bf1-6e204762e5d2" providerId="ADAL" clId="{1C19B899-2083-4260-ADDD-8465599420CB}" dt="2025-10-22T16:57:17.210" v="1212" actId="2711"/>
          <ac:picMkLst>
            <pc:docMk/>
            <pc:sldMk cId="2275256009" sldId="2146848276"/>
            <ac:picMk id="18" creationId="{4985ECFD-F532-6EF4-2862-56F96D45403E}"/>
          </ac:picMkLst>
        </pc:picChg>
        <pc:picChg chg="mod">
          <ac:chgData name="David Mushinskie" userId="1982205d-b865-45d9-9bf1-6e204762e5d2" providerId="ADAL" clId="{1C19B899-2083-4260-ADDD-8465599420CB}" dt="2025-10-22T16:57:17.210" v="1212" actId="2711"/>
          <ac:picMkLst>
            <pc:docMk/>
            <pc:sldMk cId="2275256009" sldId="2146848276"/>
            <ac:picMk id="22" creationId="{2546DD36-76BF-02D9-1881-969424776F96}"/>
          </ac:picMkLst>
        </pc:picChg>
        <pc:picChg chg="mod">
          <ac:chgData name="David Mushinskie" userId="1982205d-b865-45d9-9bf1-6e204762e5d2" providerId="ADAL" clId="{1C19B899-2083-4260-ADDD-8465599420CB}" dt="2025-10-22T16:57:17.210" v="1212" actId="2711"/>
          <ac:picMkLst>
            <pc:docMk/>
            <pc:sldMk cId="2275256009" sldId="2146848276"/>
            <ac:picMk id="23" creationId="{207B2E18-970D-2012-0EB7-E49DBC4D5F97}"/>
          </ac:picMkLst>
        </pc:picChg>
      </pc:sldChg>
      <pc:sldChg chg="modSp">
        <pc:chgData name="David Mushinskie" userId="1982205d-b865-45d9-9bf1-6e204762e5d2" providerId="ADAL" clId="{1C19B899-2083-4260-ADDD-8465599420CB}" dt="2025-10-22T16:57:25.367" v="1213" actId="2711"/>
        <pc:sldMkLst>
          <pc:docMk/>
          <pc:sldMk cId="755274246" sldId="2146848277"/>
        </pc:sldMkLst>
        <pc:spChg chg="mod">
          <ac:chgData name="David Mushinskie" userId="1982205d-b865-45d9-9bf1-6e204762e5d2" providerId="ADAL" clId="{1C19B899-2083-4260-ADDD-8465599420CB}" dt="2025-10-22T16:57:25.367" v="1213" actId="2711"/>
          <ac:spMkLst>
            <pc:docMk/>
            <pc:sldMk cId="755274246" sldId="2146848277"/>
            <ac:spMk id="2" creationId="{00000000-0000-0000-0000-000000000000}"/>
          </ac:spMkLst>
        </pc:spChg>
        <pc:spChg chg="mod">
          <ac:chgData name="David Mushinskie" userId="1982205d-b865-45d9-9bf1-6e204762e5d2" providerId="ADAL" clId="{1C19B899-2083-4260-ADDD-8465599420CB}" dt="2025-10-22T16:57:25.367" v="1213" actId="2711"/>
          <ac:spMkLst>
            <pc:docMk/>
            <pc:sldMk cId="755274246" sldId="2146848277"/>
            <ac:spMk id="5" creationId="{1F08D8B5-0380-4D7E-B168-A83C9F66760A}"/>
          </ac:spMkLst>
        </pc:spChg>
        <pc:spChg chg="mod">
          <ac:chgData name="David Mushinskie" userId="1982205d-b865-45d9-9bf1-6e204762e5d2" providerId="ADAL" clId="{1C19B899-2083-4260-ADDD-8465599420CB}" dt="2025-10-22T16:57:25.367" v="1213" actId="2711"/>
          <ac:spMkLst>
            <pc:docMk/>
            <pc:sldMk cId="755274246" sldId="2146848277"/>
            <ac:spMk id="6" creationId="{CE852F67-0A8A-22C7-5685-8819DE7AAABC}"/>
          </ac:spMkLst>
        </pc:spChg>
        <pc:spChg chg="mod">
          <ac:chgData name="David Mushinskie" userId="1982205d-b865-45d9-9bf1-6e204762e5d2" providerId="ADAL" clId="{1C19B899-2083-4260-ADDD-8465599420CB}" dt="2025-10-22T16:57:25.367" v="1213" actId="2711"/>
          <ac:spMkLst>
            <pc:docMk/>
            <pc:sldMk cId="755274246" sldId="2146848277"/>
            <ac:spMk id="8" creationId="{7577E43A-4264-2F17-D1C5-B8F98FAF8793}"/>
          </ac:spMkLst>
        </pc:spChg>
        <pc:spChg chg="mod">
          <ac:chgData name="David Mushinskie" userId="1982205d-b865-45d9-9bf1-6e204762e5d2" providerId="ADAL" clId="{1C19B899-2083-4260-ADDD-8465599420CB}" dt="2025-10-22T16:57:25.367" v="1213" actId="2711"/>
          <ac:spMkLst>
            <pc:docMk/>
            <pc:sldMk cId="755274246" sldId="2146848277"/>
            <ac:spMk id="10" creationId="{9B565DD6-E0FD-4C46-8CA1-200C8196C55D}"/>
          </ac:spMkLst>
        </pc:spChg>
        <pc:spChg chg="mod">
          <ac:chgData name="David Mushinskie" userId="1982205d-b865-45d9-9bf1-6e204762e5d2" providerId="ADAL" clId="{1C19B899-2083-4260-ADDD-8465599420CB}" dt="2025-10-22T16:57:25.367" v="1213" actId="2711"/>
          <ac:spMkLst>
            <pc:docMk/>
            <pc:sldMk cId="755274246" sldId="2146848277"/>
            <ac:spMk id="12" creationId="{533C3E73-7755-46C9-9B0A-2A7D9979822E}"/>
          </ac:spMkLst>
        </pc:spChg>
        <pc:spChg chg="mod">
          <ac:chgData name="David Mushinskie" userId="1982205d-b865-45d9-9bf1-6e204762e5d2" providerId="ADAL" clId="{1C19B899-2083-4260-ADDD-8465599420CB}" dt="2025-10-22T16:57:25.367" v="1213" actId="2711"/>
          <ac:spMkLst>
            <pc:docMk/>
            <pc:sldMk cId="755274246" sldId="2146848277"/>
            <ac:spMk id="13" creationId="{C654964A-8151-DB77-2A84-9FFEC6A29012}"/>
          </ac:spMkLst>
        </pc:spChg>
        <pc:spChg chg="mod">
          <ac:chgData name="David Mushinskie" userId="1982205d-b865-45d9-9bf1-6e204762e5d2" providerId="ADAL" clId="{1C19B899-2083-4260-ADDD-8465599420CB}" dt="2025-10-22T16:57:25.367" v="1213" actId="2711"/>
          <ac:spMkLst>
            <pc:docMk/>
            <pc:sldMk cId="755274246" sldId="2146848277"/>
            <ac:spMk id="14" creationId="{FD1A3436-C502-4118-B13E-0AC736997072}"/>
          </ac:spMkLst>
        </pc:spChg>
        <pc:spChg chg="mod">
          <ac:chgData name="David Mushinskie" userId="1982205d-b865-45d9-9bf1-6e204762e5d2" providerId="ADAL" clId="{1C19B899-2083-4260-ADDD-8465599420CB}" dt="2025-10-22T16:57:25.367" v="1213" actId="2711"/>
          <ac:spMkLst>
            <pc:docMk/>
            <pc:sldMk cId="755274246" sldId="2146848277"/>
            <ac:spMk id="29" creationId="{1946F736-B91E-7D5A-4765-00A5FE8B024D}"/>
          </ac:spMkLst>
        </pc:spChg>
        <pc:picChg chg="mod">
          <ac:chgData name="David Mushinskie" userId="1982205d-b865-45d9-9bf1-6e204762e5d2" providerId="ADAL" clId="{1C19B899-2083-4260-ADDD-8465599420CB}" dt="2025-10-22T16:57:25.367" v="1213" actId="2711"/>
          <ac:picMkLst>
            <pc:docMk/>
            <pc:sldMk cId="755274246" sldId="2146848277"/>
            <ac:picMk id="4" creationId="{7DF0D99C-517E-40D7-997C-EF093CD0C6E7}"/>
          </ac:picMkLst>
        </pc:picChg>
        <pc:picChg chg="mod">
          <ac:chgData name="David Mushinskie" userId="1982205d-b865-45d9-9bf1-6e204762e5d2" providerId="ADAL" clId="{1C19B899-2083-4260-ADDD-8465599420CB}" dt="2025-10-22T16:57:25.367" v="1213" actId="2711"/>
          <ac:picMkLst>
            <pc:docMk/>
            <pc:sldMk cId="755274246" sldId="2146848277"/>
            <ac:picMk id="7" creationId="{E96A5F06-2328-CCEC-7965-6EEDFE4E860A}"/>
          </ac:picMkLst>
        </pc:picChg>
        <pc:picChg chg="mod">
          <ac:chgData name="David Mushinskie" userId="1982205d-b865-45d9-9bf1-6e204762e5d2" providerId="ADAL" clId="{1C19B899-2083-4260-ADDD-8465599420CB}" dt="2025-10-22T16:57:25.367" v="1213" actId="2711"/>
          <ac:picMkLst>
            <pc:docMk/>
            <pc:sldMk cId="755274246" sldId="2146848277"/>
            <ac:picMk id="9" creationId="{C6BE4310-57A1-CAE1-C6D9-072046877998}"/>
          </ac:picMkLst>
        </pc:picChg>
        <pc:picChg chg="mod">
          <ac:chgData name="David Mushinskie" userId="1982205d-b865-45d9-9bf1-6e204762e5d2" providerId="ADAL" clId="{1C19B899-2083-4260-ADDD-8465599420CB}" dt="2025-10-22T16:57:25.367" v="1213" actId="2711"/>
          <ac:picMkLst>
            <pc:docMk/>
            <pc:sldMk cId="755274246" sldId="2146848277"/>
            <ac:picMk id="16" creationId="{F4B00C9D-D3F5-E0A6-5208-4A36384890AB}"/>
          </ac:picMkLst>
        </pc:picChg>
        <pc:picChg chg="mod">
          <ac:chgData name="David Mushinskie" userId="1982205d-b865-45d9-9bf1-6e204762e5d2" providerId="ADAL" clId="{1C19B899-2083-4260-ADDD-8465599420CB}" dt="2025-10-22T16:57:25.367" v="1213" actId="2711"/>
          <ac:picMkLst>
            <pc:docMk/>
            <pc:sldMk cId="755274246" sldId="2146848277"/>
            <ac:picMk id="18" creationId="{4985ECFD-F532-6EF4-2862-56F96D45403E}"/>
          </ac:picMkLst>
        </pc:picChg>
        <pc:picChg chg="mod">
          <ac:chgData name="David Mushinskie" userId="1982205d-b865-45d9-9bf1-6e204762e5d2" providerId="ADAL" clId="{1C19B899-2083-4260-ADDD-8465599420CB}" dt="2025-10-22T16:57:25.367" v="1213" actId="2711"/>
          <ac:picMkLst>
            <pc:docMk/>
            <pc:sldMk cId="755274246" sldId="2146848277"/>
            <ac:picMk id="23" creationId="{207B2E18-970D-2012-0EB7-E49DBC4D5F97}"/>
          </ac:picMkLst>
        </pc:picChg>
        <pc:picChg chg="mod">
          <ac:chgData name="David Mushinskie" userId="1982205d-b865-45d9-9bf1-6e204762e5d2" providerId="ADAL" clId="{1C19B899-2083-4260-ADDD-8465599420CB}" dt="2025-10-22T16:57:25.367" v="1213" actId="2711"/>
          <ac:picMkLst>
            <pc:docMk/>
            <pc:sldMk cId="755274246" sldId="2146848277"/>
            <ac:picMk id="24" creationId="{28780F68-8D22-EFAB-72A9-5A7C4860529B}"/>
          </ac:picMkLst>
        </pc:picChg>
      </pc:sldChg>
      <pc:sldChg chg="addSp delSp modSp mod ord modClrScheme chgLayout">
        <pc:chgData name="David Mushinskie" userId="1982205d-b865-45d9-9bf1-6e204762e5d2" providerId="ADAL" clId="{1C19B899-2083-4260-ADDD-8465599420CB}" dt="2025-10-22T16:58:14.333" v="1255" actId="20577"/>
        <pc:sldMkLst>
          <pc:docMk/>
          <pc:sldMk cId="2452258011" sldId="2146848297"/>
        </pc:sldMkLst>
        <pc:spChg chg="mod ord">
          <ac:chgData name="David Mushinskie" userId="1982205d-b865-45d9-9bf1-6e204762e5d2" providerId="ADAL" clId="{1C19B899-2083-4260-ADDD-8465599420CB}" dt="2025-10-22T16:58:14.333" v="1255" actId="20577"/>
          <ac:spMkLst>
            <pc:docMk/>
            <pc:sldMk cId="2452258011" sldId="2146848297"/>
            <ac:spMk id="2" creationId="{00000000-0000-0000-0000-000000000000}"/>
          </ac:spMkLst>
        </pc:spChg>
        <pc:spChg chg="mod">
          <ac:chgData name="David Mushinskie" userId="1982205d-b865-45d9-9bf1-6e204762e5d2" providerId="ADAL" clId="{1C19B899-2083-4260-ADDD-8465599420CB}" dt="2025-10-22T16:56:56.686" v="1210" actId="2711"/>
          <ac:spMkLst>
            <pc:docMk/>
            <pc:sldMk cId="2452258011" sldId="2146848297"/>
            <ac:spMk id="3" creationId="{7DA32EB3-8D72-1CF7-B700-333FE8D3234D}"/>
          </ac:spMkLst>
        </pc:spChg>
        <pc:spChg chg="mod">
          <ac:chgData name="David Mushinskie" userId="1982205d-b865-45d9-9bf1-6e204762e5d2" providerId="ADAL" clId="{1C19B899-2083-4260-ADDD-8465599420CB}" dt="2025-10-22T16:56:56.686" v="1210" actId="2711"/>
          <ac:spMkLst>
            <pc:docMk/>
            <pc:sldMk cId="2452258011" sldId="2146848297"/>
            <ac:spMk id="7" creationId="{4B708F66-58FA-4015-AF0D-3241C3742300}"/>
          </ac:spMkLst>
        </pc:spChg>
        <pc:spChg chg="add del mod ord">
          <ac:chgData name="David Mushinskie" userId="1982205d-b865-45d9-9bf1-6e204762e5d2" providerId="ADAL" clId="{1C19B899-2083-4260-ADDD-8465599420CB}" dt="2025-10-22T16:57:54.479" v="1222" actId="478"/>
          <ac:spMkLst>
            <pc:docMk/>
            <pc:sldMk cId="2452258011" sldId="2146848297"/>
            <ac:spMk id="8" creationId="{70AB17BA-BDBB-54B9-53D2-6ACFA232CFC4}"/>
          </ac:spMkLst>
        </pc:spChg>
        <pc:spChg chg="mod">
          <ac:chgData name="David Mushinskie" userId="1982205d-b865-45d9-9bf1-6e204762e5d2" providerId="ADAL" clId="{1C19B899-2083-4260-ADDD-8465599420CB}" dt="2025-10-22T16:56:56.686" v="1210" actId="2711"/>
          <ac:spMkLst>
            <pc:docMk/>
            <pc:sldMk cId="2452258011" sldId="2146848297"/>
            <ac:spMk id="9" creationId="{00000000-0000-0000-0000-000000000000}"/>
          </ac:spMkLst>
        </pc:spChg>
        <pc:spChg chg="mod">
          <ac:chgData name="David Mushinskie" userId="1982205d-b865-45d9-9bf1-6e204762e5d2" providerId="ADAL" clId="{1C19B899-2083-4260-ADDD-8465599420CB}" dt="2025-10-22T16:56:56.686" v="1210" actId="2711"/>
          <ac:spMkLst>
            <pc:docMk/>
            <pc:sldMk cId="2452258011" sldId="2146848297"/>
            <ac:spMk id="11" creationId="{783952AB-D165-4BDD-9591-7C2E22593645}"/>
          </ac:spMkLst>
        </pc:spChg>
        <pc:spChg chg="mod">
          <ac:chgData name="David Mushinskie" userId="1982205d-b865-45d9-9bf1-6e204762e5d2" providerId="ADAL" clId="{1C19B899-2083-4260-ADDD-8465599420CB}" dt="2025-10-22T16:56:56.686" v="1210" actId="2711"/>
          <ac:spMkLst>
            <pc:docMk/>
            <pc:sldMk cId="2452258011" sldId="2146848297"/>
            <ac:spMk id="15" creationId="{134BA736-BAE0-41F9-A5E2-B5C553492A6E}"/>
          </ac:spMkLst>
        </pc:spChg>
        <pc:picChg chg="mod">
          <ac:chgData name="David Mushinskie" userId="1982205d-b865-45d9-9bf1-6e204762e5d2" providerId="ADAL" clId="{1C19B899-2083-4260-ADDD-8465599420CB}" dt="2025-10-22T16:56:56.686" v="1210" actId="2711"/>
          <ac:picMkLst>
            <pc:docMk/>
            <pc:sldMk cId="2452258011" sldId="2146848297"/>
            <ac:picMk id="4" creationId="{370030BF-0051-CE59-90C8-94DD07216322}"/>
          </ac:picMkLst>
        </pc:picChg>
        <pc:picChg chg="mod">
          <ac:chgData name="David Mushinskie" userId="1982205d-b865-45d9-9bf1-6e204762e5d2" providerId="ADAL" clId="{1C19B899-2083-4260-ADDD-8465599420CB}" dt="2025-10-22T16:56:56.686" v="1210" actId="2711"/>
          <ac:picMkLst>
            <pc:docMk/>
            <pc:sldMk cId="2452258011" sldId="2146848297"/>
            <ac:picMk id="5" creationId="{7971B405-25CE-1225-D257-8DA845ADF197}"/>
          </ac:picMkLst>
        </pc:picChg>
        <pc:picChg chg="mod">
          <ac:chgData name="David Mushinskie" userId="1982205d-b865-45d9-9bf1-6e204762e5d2" providerId="ADAL" clId="{1C19B899-2083-4260-ADDD-8465599420CB}" dt="2025-10-22T16:56:56.686" v="1210" actId="2711"/>
          <ac:picMkLst>
            <pc:docMk/>
            <pc:sldMk cId="2452258011" sldId="2146848297"/>
            <ac:picMk id="6" creationId="{8B218626-6033-7CED-064B-E91621D132BD}"/>
          </ac:picMkLst>
        </pc:picChg>
        <pc:picChg chg="mod">
          <ac:chgData name="David Mushinskie" userId="1982205d-b865-45d9-9bf1-6e204762e5d2" providerId="ADAL" clId="{1C19B899-2083-4260-ADDD-8465599420CB}" dt="2025-10-22T16:56:56.686" v="1210" actId="2711"/>
          <ac:picMkLst>
            <pc:docMk/>
            <pc:sldMk cId="2452258011" sldId="2146848297"/>
            <ac:picMk id="10" creationId="{A930FB45-EBF2-59D9-AB00-FE818F91401A}"/>
          </ac:picMkLst>
        </pc:picChg>
        <pc:picChg chg="mod">
          <ac:chgData name="David Mushinskie" userId="1982205d-b865-45d9-9bf1-6e204762e5d2" providerId="ADAL" clId="{1C19B899-2083-4260-ADDD-8465599420CB}" dt="2025-10-22T16:56:56.686" v="1210" actId="2711"/>
          <ac:picMkLst>
            <pc:docMk/>
            <pc:sldMk cId="2452258011" sldId="2146848297"/>
            <ac:picMk id="17" creationId="{37DE7DFB-2068-4B6A-A88E-6FA66974206C}"/>
          </ac:picMkLst>
        </pc:picChg>
        <pc:picChg chg="mod">
          <ac:chgData name="David Mushinskie" userId="1982205d-b865-45d9-9bf1-6e204762e5d2" providerId="ADAL" clId="{1C19B899-2083-4260-ADDD-8465599420CB}" dt="2025-10-22T16:56:56.686" v="1210" actId="2711"/>
          <ac:picMkLst>
            <pc:docMk/>
            <pc:sldMk cId="2452258011" sldId="2146848297"/>
            <ac:picMk id="21" creationId="{EAB06901-275A-4993-944D-429C8053D5E3}"/>
          </ac:picMkLst>
        </pc:picChg>
        <pc:picChg chg="mod">
          <ac:chgData name="David Mushinskie" userId="1982205d-b865-45d9-9bf1-6e204762e5d2" providerId="ADAL" clId="{1C19B899-2083-4260-ADDD-8465599420CB}" dt="2025-10-22T16:56:56.686" v="1210" actId="2711"/>
          <ac:picMkLst>
            <pc:docMk/>
            <pc:sldMk cId="2452258011" sldId="2146848297"/>
            <ac:picMk id="28" creationId="{F4BE97D6-1A2C-4A2F-B354-1998404FE45A}"/>
          </ac:picMkLst>
        </pc:picChg>
        <pc:picChg chg="mod">
          <ac:chgData name="David Mushinskie" userId="1982205d-b865-45d9-9bf1-6e204762e5d2" providerId="ADAL" clId="{1C19B899-2083-4260-ADDD-8465599420CB}" dt="2025-10-22T16:56:56.686" v="1210" actId="2711"/>
          <ac:picMkLst>
            <pc:docMk/>
            <pc:sldMk cId="2452258011" sldId="2146848297"/>
            <ac:picMk id="32" creationId="{BCFA6756-F9BD-4798-94FE-818706867862}"/>
          </ac:picMkLst>
        </pc:picChg>
        <pc:picChg chg="mod">
          <ac:chgData name="David Mushinskie" userId="1982205d-b865-45d9-9bf1-6e204762e5d2" providerId="ADAL" clId="{1C19B899-2083-4260-ADDD-8465599420CB}" dt="2025-10-22T16:56:56.686" v="1210" actId="2711"/>
          <ac:picMkLst>
            <pc:docMk/>
            <pc:sldMk cId="2452258011" sldId="2146848297"/>
            <ac:picMk id="74" creationId="{DE28E035-A716-4810-918E-4DAA4B60611E}"/>
          </ac:picMkLst>
        </pc:picChg>
      </pc:sldChg>
      <pc:sldChg chg="modSp mod">
        <pc:chgData name="David Mushinskie" userId="1982205d-b865-45d9-9bf1-6e204762e5d2" providerId="ADAL" clId="{1C19B899-2083-4260-ADDD-8465599420CB}" dt="2025-10-22T16:56:27.451" v="1206" actId="207"/>
        <pc:sldMkLst>
          <pc:docMk/>
          <pc:sldMk cId="2543969947" sldId="2146848299"/>
        </pc:sldMkLst>
        <pc:spChg chg="mod">
          <ac:chgData name="David Mushinskie" userId="1982205d-b865-45d9-9bf1-6e204762e5d2" providerId="ADAL" clId="{1C19B899-2083-4260-ADDD-8465599420CB}" dt="2025-10-22T16:56:04.229" v="1203" actId="2711"/>
          <ac:spMkLst>
            <pc:docMk/>
            <pc:sldMk cId="2543969947" sldId="2146848299"/>
            <ac:spMk id="2" creationId="{B2AC7939-E6BD-4ED6-4DB9-9FCB6999B45C}"/>
          </ac:spMkLst>
        </pc:spChg>
        <pc:spChg chg="mod">
          <ac:chgData name="David Mushinskie" userId="1982205d-b865-45d9-9bf1-6e204762e5d2" providerId="ADAL" clId="{1C19B899-2083-4260-ADDD-8465599420CB}" dt="2025-10-22T16:56:10.150" v="1204" actId="2711"/>
          <ac:spMkLst>
            <pc:docMk/>
            <pc:sldMk cId="2543969947" sldId="2146848299"/>
            <ac:spMk id="3" creationId="{28A42A0B-B2A1-C301-6D9B-772C0DEC8A66}"/>
          </ac:spMkLst>
        </pc:spChg>
        <pc:spChg chg="mod">
          <ac:chgData name="David Mushinskie" userId="1982205d-b865-45d9-9bf1-6e204762e5d2" providerId="ADAL" clId="{1C19B899-2083-4260-ADDD-8465599420CB}" dt="2025-10-22T16:56:10.150" v="1204" actId="2711"/>
          <ac:spMkLst>
            <pc:docMk/>
            <pc:sldMk cId="2543969947" sldId="2146848299"/>
            <ac:spMk id="6" creationId="{C1C531D2-0428-4310-B79E-8D2E6E78DFCC}"/>
          </ac:spMkLst>
        </pc:spChg>
        <pc:spChg chg="mod">
          <ac:chgData name="David Mushinskie" userId="1982205d-b865-45d9-9bf1-6e204762e5d2" providerId="ADAL" clId="{1C19B899-2083-4260-ADDD-8465599420CB}" dt="2025-10-22T16:56:10.150" v="1204" actId="2711"/>
          <ac:spMkLst>
            <pc:docMk/>
            <pc:sldMk cId="2543969947" sldId="2146848299"/>
            <ac:spMk id="7" creationId="{83E0C1B7-0A3A-8756-F833-23508594065D}"/>
          </ac:spMkLst>
        </pc:spChg>
        <pc:spChg chg="mod">
          <ac:chgData name="David Mushinskie" userId="1982205d-b865-45d9-9bf1-6e204762e5d2" providerId="ADAL" clId="{1C19B899-2083-4260-ADDD-8465599420CB}" dt="2025-10-22T16:56:10.150" v="1204" actId="2711"/>
          <ac:spMkLst>
            <pc:docMk/>
            <pc:sldMk cId="2543969947" sldId="2146848299"/>
            <ac:spMk id="8" creationId="{CE76071F-52A8-0F3A-91F2-86377C643AE3}"/>
          </ac:spMkLst>
        </pc:spChg>
        <pc:spChg chg="mod">
          <ac:chgData name="David Mushinskie" userId="1982205d-b865-45d9-9bf1-6e204762e5d2" providerId="ADAL" clId="{1C19B899-2083-4260-ADDD-8465599420CB}" dt="2025-10-22T16:56:10.150" v="1204" actId="2711"/>
          <ac:spMkLst>
            <pc:docMk/>
            <pc:sldMk cId="2543969947" sldId="2146848299"/>
            <ac:spMk id="9" creationId="{02EB71A8-EE21-3770-5211-654052FF2558}"/>
          </ac:spMkLst>
        </pc:spChg>
        <pc:spChg chg="mod">
          <ac:chgData name="David Mushinskie" userId="1982205d-b865-45d9-9bf1-6e204762e5d2" providerId="ADAL" clId="{1C19B899-2083-4260-ADDD-8465599420CB}" dt="2025-10-22T16:56:10.150" v="1204" actId="2711"/>
          <ac:spMkLst>
            <pc:docMk/>
            <pc:sldMk cId="2543969947" sldId="2146848299"/>
            <ac:spMk id="10" creationId="{64CA2370-E920-689A-0F19-CF71D7B43EBB}"/>
          </ac:spMkLst>
        </pc:spChg>
        <pc:spChg chg="mod">
          <ac:chgData name="David Mushinskie" userId="1982205d-b865-45d9-9bf1-6e204762e5d2" providerId="ADAL" clId="{1C19B899-2083-4260-ADDD-8465599420CB}" dt="2025-10-22T16:56:10.150" v="1204" actId="2711"/>
          <ac:spMkLst>
            <pc:docMk/>
            <pc:sldMk cId="2543969947" sldId="2146848299"/>
            <ac:spMk id="12" creationId="{BBF0C409-BE5C-B367-3A6A-CBCCA2F48E4E}"/>
          </ac:spMkLst>
        </pc:spChg>
        <pc:spChg chg="mod">
          <ac:chgData name="David Mushinskie" userId="1982205d-b865-45d9-9bf1-6e204762e5d2" providerId="ADAL" clId="{1C19B899-2083-4260-ADDD-8465599420CB}" dt="2025-10-22T16:56:10.150" v="1204" actId="2711"/>
          <ac:spMkLst>
            <pc:docMk/>
            <pc:sldMk cId="2543969947" sldId="2146848299"/>
            <ac:spMk id="13" creationId="{E66981A1-CD71-160A-A175-927094286222}"/>
          </ac:spMkLst>
        </pc:spChg>
        <pc:spChg chg="mod">
          <ac:chgData name="David Mushinskie" userId="1982205d-b865-45d9-9bf1-6e204762e5d2" providerId="ADAL" clId="{1C19B899-2083-4260-ADDD-8465599420CB}" dt="2025-10-22T16:56:10.150" v="1204" actId="2711"/>
          <ac:spMkLst>
            <pc:docMk/>
            <pc:sldMk cId="2543969947" sldId="2146848299"/>
            <ac:spMk id="14" creationId="{870A086A-4DE4-EAE8-3208-FC572B23598B}"/>
          </ac:spMkLst>
        </pc:spChg>
        <pc:graphicFrameChg chg="mod modGraphic">
          <ac:chgData name="David Mushinskie" userId="1982205d-b865-45d9-9bf1-6e204762e5d2" providerId="ADAL" clId="{1C19B899-2083-4260-ADDD-8465599420CB}" dt="2025-10-22T16:56:27.451" v="1206" actId="207"/>
          <ac:graphicFrameMkLst>
            <pc:docMk/>
            <pc:sldMk cId="2543969947" sldId="2146848299"/>
            <ac:graphicFrameMk id="4" creationId="{93EEE4CA-748E-CE71-5A9A-9B3CF1B5E85D}"/>
          </ac:graphicFrameMkLst>
        </pc:graphicFrameChg>
      </pc:sldChg>
      <pc:sldChg chg="addSp modSp mod">
        <pc:chgData name="David Mushinskie" userId="1982205d-b865-45d9-9bf1-6e204762e5d2" providerId="ADAL" clId="{1C19B899-2083-4260-ADDD-8465599420CB}" dt="2025-10-22T16:52:40.722" v="1162" actId="2711"/>
        <pc:sldMkLst>
          <pc:docMk/>
          <pc:sldMk cId="134129694" sldId="2146848302"/>
        </pc:sldMkLst>
        <pc:spChg chg="mod">
          <ac:chgData name="David Mushinskie" userId="1982205d-b865-45d9-9bf1-6e204762e5d2" providerId="ADAL" clId="{1C19B899-2083-4260-ADDD-8465599420CB}" dt="2025-10-22T16:52:40.722" v="1162" actId="2711"/>
          <ac:spMkLst>
            <pc:docMk/>
            <pc:sldMk cId="134129694" sldId="2146848302"/>
            <ac:spMk id="8" creationId="{33F90ADF-7D04-647C-F3F9-69FE937AC5F5}"/>
          </ac:spMkLst>
        </pc:spChg>
        <pc:spChg chg="mod">
          <ac:chgData name="David Mushinskie" userId="1982205d-b865-45d9-9bf1-6e204762e5d2" providerId="ADAL" clId="{1C19B899-2083-4260-ADDD-8465599420CB}" dt="2025-10-22T16:51:21.040" v="1146" actId="1076"/>
          <ac:spMkLst>
            <pc:docMk/>
            <pc:sldMk cId="134129694" sldId="2146848302"/>
            <ac:spMk id="9" creationId="{77D21710-F325-3B7D-47BB-1CA126F0FB69}"/>
          </ac:spMkLst>
        </pc:spChg>
        <pc:spChg chg="mod">
          <ac:chgData name="David Mushinskie" userId="1982205d-b865-45d9-9bf1-6e204762e5d2" providerId="ADAL" clId="{1C19B899-2083-4260-ADDD-8465599420CB}" dt="2025-10-22T16:52:24.510" v="1158" actId="20577"/>
          <ac:spMkLst>
            <pc:docMk/>
            <pc:sldMk cId="134129694" sldId="2146848302"/>
            <ac:spMk id="11" creationId="{566259DE-084F-A719-77A6-3960DC25E4AC}"/>
          </ac:spMkLst>
        </pc:spChg>
        <pc:spChg chg="mod">
          <ac:chgData name="David Mushinskie" userId="1982205d-b865-45d9-9bf1-6e204762e5d2" providerId="ADAL" clId="{1C19B899-2083-4260-ADDD-8465599420CB}" dt="2025-10-22T16:51:56.042" v="1149"/>
          <ac:spMkLst>
            <pc:docMk/>
            <pc:sldMk cId="134129694" sldId="2146848302"/>
            <ac:spMk id="12" creationId="{0593FAC9-2EF8-6D0A-AC19-944139D4B426}"/>
          </ac:spMkLst>
        </pc:spChg>
        <pc:spChg chg="mod">
          <ac:chgData name="David Mushinskie" userId="1982205d-b865-45d9-9bf1-6e204762e5d2" providerId="ADAL" clId="{1C19B899-2083-4260-ADDD-8465599420CB}" dt="2025-10-22T16:52:19.295" v="1154" actId="20577"/>
          <ac:spMkLst>
            <pc:docMk/>
            <pc:sldMk cId="134129694" sldId="2146848302"/>
            <ac:spMk id="42" creationId="{D0E74C68-B723-B393-0CE3-0F356FF34530}"/>
          </ac:spMkLst>
        </pc:spChg>
        <pc:spChg chg="mod">
          <ac:chgData name="David Mushinskie" userId="1982205d-b865-45d9-9bf1-6e204762e5d2" providerId="ADAL" clId="{1C19B899-2083-4260-ADDD-8465599420CB}" dt="2025-10-22T16:51:53.989" v="1148" actId="164"/>
          <ac:spMkLst>
            <pc:docMk/>
            <pc:sldMk cId="134129694" sldId="2146848302"/>
            <ac:spMk id="43" creationId="{034A8BD0-7593-2D2F-3ED7-EFB05EE6786D}"/>
          </ac:spMkLst>
        </pc:spChg>
        <pc:spChg chg="mod">
          <ac:chgData name="David Mushinskie" userId="1982205d-b865-45d9-9bf1-6e204762e5d2" providerId="ADAL" clId="{1C19B899-2083-4260-ADDD-8465599420CB}" dt="2025-10-22T16:52:27.590" v="1161" actId="20577"/>
          <ac:spMkLst>
            <pc:docMk/>
            <pc:sldMk cId="134129694" sldId="2146848302"/>
            <ac:spMk id="48" creationId="{5C439FD7-E5D6-BCD3-173C-9BDB21F4877E}"/>
          </ac:spMkLst>
        </pc:spChg>
        <pc:spChg chg="mod">
          <ac:chgData name="David Mushinskie" userId="1982205d-b865-45d9-9bf1-6e204762e5d2" providerId="ADAL" clId="{1C19B899-2083-4260-ADDD-8465599420CB}" dt="2025-10-22T16:51:33.889" v="1147" actId="2711"/>
          <ac:spMkLst>
            <pc:docMk/>
            <pc:sldMk cId="134129694" sldId="2146848302"/>
            <ac:spMk id="227" creationId="{C6808780-82FD-FC09-3F83-D46D9A85CC84}"/>
          </ac:spMkLst>
        </pc:spChg>
        <pc:spChg chg="mod">
          <ac:chgData name="David Mushinskie" userId="1982205d-b865-45d9-9bf1-6e204762e5d2" providerId="ADAL" clId="{1C19B899-2083-4260-ADDD-8465599420CB}" dt="2025-10-22T16:51:08.891" v="1143" actId="1076"/>
          <ac:spMkLst>
            <pc:docMk/>
            <pc:sldMk cId="134129694" sldId="2146848302"/>
            <ac:spMk id="239" creationId="{32FDB326-A8C7-15E7-7F1D-821F88A231DB}"/>
          </ac:spMkLst>
        </pc:spChg>
        <pc:spChg chg="mod">
          <ac:chgData name="David Mushinskie" userId="1982205d-b865-45d9-9bf1-6e204762e5d2" providerId="ADAL" clId="{1C19B899-2083-4260-ADDD-8465599420CB}" dt="2025-10-22T16:52:00.106" v="1151" actId="1076"/>
          <ac:spMkLst>
            <pc:docMk/>
            <pc:sldMk cId="134129694" sldId="2146848302"/>
            <ac:spMk id="240" creationId="{5844F47F-F003-21B8-45E2-D9CD489C8C35}"/>
          </ac:spMkLst>
        </pc:spChg>
        <pc:grpChg chg="add mod">
          <ac:chgData name="David Mushinskie" userId="1982205d-b865-45d9-9bf1-6e204762e5d2" providerId="ADAL" clId="{1C19B899-2083-4260-ADDD-8465599420CB}" dt="2025-10-22T16:51:53.989" v="1148" actId="164"/>
          <ac:grpSpMkLst>
            <pc:docMk/>
            <pc:sldMk cId="134129694" sldId="2146848302"/>
            <ac:grpSpMk id="7" creationId="{28D1D93B-3D21-A350-E2A2-F6574827BA3D}"/>
          </ac:grpSpMkLst>
        </pc:grpChg>
        <pc:grpChg chg="add mod">
          <ac:chgData name="David Mushinskie" userId="1982205d-b865-45d9-9bf1-6e204762e5d2" providerId="ADAL" clId="{1C19B899-2083-4260-ADDD-8465599420CB}" dt="2025-10-22T16:52:05.656" v="1152" actId="1076"/>
          <ac:grpSpMkLst>
            <pc:docMk/>
            <pc:sldMk cId="134129694" sldId="2146848302"/>
            <ac:grpSpMk id="10" creationId="{74FBB86E-EBFB-A531-0D70-2CF058710C46}"/>
          </ac:grpSpMkLst>
        </pc:grpChg>
        <pc:cxnChg chg="mod">
          <ac:chgData name="David Mushinskie" userId="1982205d-b865-45d9-9bf1-6e204762e5d2" providerId="ADAL" clId="{1C19B899-2083-4260-ADDD-8465599420CB}" dt="2025-10-22T16:51:17.200" v="1145" actId="1076"/>
          <ac:cxnSpMkLst>
            <pc:docMk/>
            <pc:sldMk cId="134129694" sldId="2146848302"/>
            <ac:cxnSpMk id="77" creationId="{1B727B5F-CD73-C84C-D4CA-B7EFC14BF11A}"/>
          </ac:cxnSpMkLst>
        </pc:cxnChg>
      </pc:sldChg>
      <pc:sldChg chg="modSp">
        <pc:chgData name="David Mushinskie" userId="1982205d-b865-45d9-9bf1-6e204762e5d2" providerId="ADAL" clId="{1C19B899-2083-4260-ADDD-8465599420CB}" dt="2025-10-22T16:52:59.715" v="1164" actId="2711"/>
        <pc:sldMkLst>
          <pc:docMk/>
          <pc:sldMk cId="1836632386" sldId="2146848304"/>
        </pc:sldMkLst>
        <pc:spChg chg="mod">
          <ac:chgData name="David Mushinskie" userId="1982205d-b865-45d9-9bf1-6e204762e5d2" providerId="ADAL" clId="{1C19B899-2083-4260-ADDD-8465599420CB}" dt="2025-10-22T16:52:45.479" v="1163" actId="2711"/>
          <ac:spMkLst>
            <pc:docMk/>
            <pc:sldMk cId="1836632386" sldId="2146848304"/>
            <ac:spMk id="27" creationId="{7F11A58E-E8E4-4A04-A83F-7E2ABB373115}"/>
          </ac:spMkLst>
        </pc:spChg>
        <pc:graphicFrameChg chg="mod">
          <ac:chgData name="David Mushinskie" userId="1982205d-b865-45d9-9bf1-6e204762e5d2" providerId="ADAL" clId="{1C19B899-2083-4260-ADDD-8465599420CB}" dt="2025-10-22T16:52:59.715" v="1164" actId="2711"/>
          <ac:graphicFrameMkLst>
            <pc:docMk/>
            <pc:sldMk cId="1836632386" sldId="2146848304"/>
            <ac:graphicFrameMk id="14" creationId="{757FD9B2-CAF5-64ED-0B9D-BA29500F8C27}"/>
          </ac:graphicFrameMkLst>
        </pc:graphicFrameChg>
      </pc:sldChg>
      <pc:sldChg chg="modSp mod">
        <pc:chgData name="David Mushinskie" userId="1982205d-b865-45d9-9bf1-6e204762e5d2" providerId="ADAL" clId="{1C19B899-2083-4260-ADDD-8465599420CB}" dt="2025-10-22T16:55:17.934" v="1198" actId="2711"/>
        <pc:sldMkLst>
          <pc:docMk/>
          <pc:sldMk cId="2697510882" sldId="2146848307"/>
        </pc:sldMkLst>
        <pc:spChg chg="mod">
          <ac:chgData name="David Mushinskie" userId="1982205d-b865-45d9-9bf1-6e204762e5d2" providerId="ADAL" clId="{1C19B899-2083-4260-ADDD-8465599420CB}" dt="2025-10-22T16:55:17.934" v="1198" actId="2711"/>
          <ac:spMkLst>
            <pc:docMk/>
            <pc:sldMk cId="2697510882" sldId="2146848307"/>
            <ac:spMk id="2" creationId="{5C120A0E-6835-AC40-41A4-F6CAF20B907B}"/>
          </ac:spMkLst>
        </pc:spChg>
        <pc:spChg chg="mod">
          <ac:chgData name="David Mushinskie" userId="1982205d-b865-45d9-9bf1-6e204762e5d2" providerId="ADAL" clId="{1C19B899-2083-4260-ADDD-8465599420CB}" dt="2025-10-22T16:55:17.934" v="1198" actId="2711"/>
          <ac:spMkLst>
            <pc:docMk/>
            <pc:sldMk cId="2697510882" sldId="2146848307"/>
            <ac:spMk id="3" creationId="{F531F939-52FE-B29C-5166-D428D5B95BAB}"/>
          </ac:spMkLst>
        </pc:spChg>
        <pc:spChg chg="mod">
          <ac:chgData name="David Mushinskie" userId="1982205d-b865-45d9-9bf1-6e204762e5d2" providerId="ADAL" clId="{1C19B899-2083-4260-ADDD-8465599420CB}" dt="2025-10-22T16:55:17.934" v="1198" actId="2711"/>
          <ac:spMkLst>
            <pc:docMk/>
            <pc:sldMk cId="2697510882" sldId="2146848307"/>
            <ac:spMk id="5" creationId="{2382DF89-F2DD-C645-594F-31C13E298BDB}"/>
          </ac:spMkLst>
        </pc:spChg>
        <pc:spChg chg="mod">
          <ac:chgData name="David Mushinskie" userId="1982205d-b865-45d9-9bf1-6e204762e5d2" providerId="ADAL" clId="{1C19B899-2083-4260-ADDD-8465599420CB}" dt="2025-10-22T16:55:17.934" v="1198" actId="2711"/>
          <ac:spMkLst>
            <pc:docMk/>
            <pc:sldMk cId="2697510882" sldId="2146848307"/>
            <ac:spMk id="19" creationId="{D7B33F06-61E0-63F7-4626-EF96EB3A3BD2}"/>
          </ac:spMkLst>
        </pc:spChg>
        <pc:spChg chg="mod">
          <ac:chgData name="David Mushinskie" userId="1982205d-b865-45d9-9bf1-6e204762e5d2" providerId="ADAL" clId="{1C19B899-2083-4260-ADDD-8465599420CB}" dt="2025-10-22T16:55:17.934" v="1198" actId="2711"/>
          <ac:spMkLst>
            <pc:docMk/>
            <pc:sldMk cId="2697510882" sldId="2146848307"/>
            <ac:spMk id="22"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33" creationId="{2E0CBFF5-7117-3798-BC6C-F25DD6CC2393}"/>
          </ac:spMkLst>
        </pc:spChg>
        <pc:spChg chg="mod">
          <ac:chgData name="David Mushinskie" userId="1982205d-b865-45d9-9bf1-6e204762e5d2" providerId="ADAL" clId="{1C19B899-2083-4260-ADDD-8465599420CB}" dt="2025-10-22T16:55:17.934" v="1198" actId="2711"/>
          <ac:spMkLst>
            <pc:docMk/>
            <pc:sldMk cId="2697510882" sldId="2146848307"/>
            <ac:spMk id="34"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45" creationId="{5379C128-7EA6-EF48-4703-4F1D5C6046D3}"/>
          </ac:spMkLst>
        </pc:spChg>
        <pc:spChg chg="mod">
          <ac:chgData name="David Mushinskie" userId="1982205d-b865-45d9-9bf1-6e204762e5d2" providerId="ADAL" clId="{1C19B899-2083-4260-ADDD-8465599420CB}" dt="2025-10-22T16:55:17.934" v="1198" actId="2711"/>
          <ac:spMkLst>
            <pc:docMk/>
            <pc:sldMk cId="2697510882" sldId="2146848307"/>
            <ac:spMk id="47" creationId="{75359D3D-4579-1E2A-1CC2-CD21D57B3EF1}"/>
          </ac:spMkLst>
        </pc:spChg>
        <pc:spChg chg="mod">
          <ac:chgData name="David Mushinskie" userId="1982205d-b865-45d9-9bf1-6e204762e5d2" providerId="ADAL" clId="{1C19B899-2083-4260-ADDD-8465599420CB}" dt="2025-10-22T16:55:17.934" v="1198" actId="2711"/>
          <ac:spMkLst>
            <pc:docMk/>
            <pc:sldMk cId="2697510882" sldId="2146848307"/>
            <ac:spMk id="51"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58"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59" creationId="{9101D0A0-A5E2-8DE5-4949-92A863C10588}"/>
          </ac:spMkLst>
        </pc:spChg>
        <pc:spChg chg="mod">
          <ac:chgData name="David Mushinskie" userId="1982205d-b865-45d9-9bf1-6e204762e5d2" providerId="ADAL" clId="{1C19B899-2083-4260-ADDD-8465599420CB}" dt="2025-10-22T16:55:17.934" v="1198" actId="2711"/>
          <ac:spMkLst>
            <pc:docMk/>
            <pc:sldMk cId="2697510882" sldId="2146848307"/>
            <ac:spMk id="67" creationId="{775E27FE-5D6E-4661-A907-7EADE1EBE191}"/>
          </ac:spMkLst>
        </pc:spChg>
        <pc:spChg chg="mod">
          <ac:chgData name="David Mushinskie" userId="1982205d-b865-45d9-9bf1-6e204762e5d2" providerId="ADAL" clId="{1C19B899-2083-4260-ADDD-8465599420CB}" dt="2025-10-22T16:55:17.934" v="1198" actId="2711"/>
          <ac:spMkLst>
            <pc:docMk/>
            <pc:sldMk cId="2697510882" sldId="2146848307"/>
            <ac:spMk id="70"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74"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75"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80" creationId="{5BC125E0-9831-4766-B0EF-F72C835E4BBF}"/>
          </ac:spMkLst>
        </pc:spChg>
        <pc:spChg chg="mod">
          <ac:chgData name="David Mushinskie" userId="1982205d-b865-45d9-9bf1-6e204762e5d2" providerId="ADAL" clId="{1C19B899-2083-4260-ADDD-8465599420CB}" dt="2025-10-22T16:55:17.934" v="1198" actId="2711"/>
          <ac:spMkLst>
            <pc:docMk/>
            <pc:sldMk cId="2697510882" sldId="2146848307"/>
            <ac:spMk id="103"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108"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124"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125" creationId="{910BB999-3FBC-4611-9FB0-DBF92F0812F4}"/>
          </ac:spMkLst>
        </pc:spChg>
        <pc:spChg chg="mod">
          <ac:chgData name="David Mushinskie" userId="1982205d-b865-45d9-9bf1-6e204762e5d2" providerId="ADAL" clId="{1C19B899-2083-4260-ADDD-8465599420CB}" dt="2025-10-22T16:55:17.934" v="1198" actId="2711"/>
          <ac:spMkLst>
            <pc:docMk/>
            <pc:sldMk cId="2697510882" sldId="2146848307"/>
            <ac:spMk id="126" creationId="{D5F16848-6CF3-4614-A848-43B947002282}"/>
          </ac:spMkLst>
        </pc:spChg>
        <pc:spChg chg="mod">
          <ac:chgData name="David Mushinskie" userId="1982205d-b865-45d9-9bf1-6e204762e5d2" providerId="ADAL" clId="{1C19B899-2083-4260-ADDD-8465599420CB}" dt="2025-10-22T16:55:17.934" v="1198" actId="2711"/>
          <ac:spMkLst>
            <pc:docMk/>
            <pc:sldMk cId="2697510882" sldId="2146848307"/>
            <ac:spMk id="133" creationId="{AC57C0EC-23A6-4EF3-B4D0-292F6EE75373}"/>
          </ac:spMkLst>
        </pc:spChg>
        <pc:spChg chg="mod">
          <ac:chgData name="David Mushinskie" userId="1982205d-b865-45d9-9bf1-6e204762e5d2" providerId="ADAL" clId="{1C19B899-2083-4260-ADDD-8465599420CB}" dt="2025-10-22T16:55:11.899" v="1197" actId="2711"/>
          <ac:spMkLst>
            <pc:docMk/>
            <pc:sldMk cId="2697510882" sldId="2146848307"/>
            <ac:spMk id="142" creationId="{00000000-0000-0000-0000-000000000000}"/>
          </ac:spMkLst>
        </pc:spChg>
        <pc:spChg chg="mod">
          <ac:chgData name="David Mushinskie" userId="1982205d-b865-45d9-9bf1-6e204762e5d2" providerId="ADAL" clId="{1C19B899-2083-4260-ADDD-8465599420CB}" dt="2025-10-22T16:55:17.934" v="1198" actId="2711"/>
          <ac:spMkLst>
            <pc:docMk/>
            <pc:sldMk cId="2697510882" sldId="2146848307"/>
            <ac:spMk id="163" creationId="{ED9A6AE3-0C14-4EFE-ADB6-AFECA773B6B4}"/>
          </ac:spMkLst>
        </pc:spChg>
        <pc:spChg chg="mod">
          <ac:chgData name="David Mushinskie" userId="1982205d-b865-45d9-9bf1-6e204762e5d2" providerId="ADAL" clId="{1C19B899-2083-4260-ADDD-8465599420CB}" dt="2025-10-22T16:55:17.934" v="1198" actId="2711"/>
          <ac:spMkLst>
            <pc:docMk/>
            <pc:sldMk cId="2697510882" sldId="2146848307"/>
            <ac:spMk id="164" creationId="{CA5F0C8D-17ED-430F-A997-3A67B54982B4}"/>
          </ac:spMkLst>
        </pc:spChg>
        <pc:spChg chg="mod">
          <ac:chgData name="David Mushinskie" userId="1982205d-b865-45d9-9bf1-6e204762e5d2" providerId="ADAL" clId="{1C19B899-2083-4260-ADDD-8465599420CB}" dt="2025-10-22T16:55:17.934" v="1198" actId="2711"/>
          <ac:spMkLst>
            <pc:docMk/>
            <pc:sldMk cId="2697510882" sldId="2146848307"/>
            <ac:spMk id="2063" creationId="{4D619AE2-A7A7-6279-85AD-465B48262919}"/>
          </ac:spMkLst>
        </pc:spChg>
        <pc:spChg chg="mod">
          <ac:chgData name="David Mushinskie" userId="1982205d-b865-45d9-9bf1-6e204762e5d2" providerId="ADAL" clId="{1C19B899-2083-4260-ADDD-8465599420CB}" dt="2025-10-22T16:55:17.934" v="1198" actId="2711"/>
          <ac:spMkLst>
            <pc:docMk/>
            <pc:sldMk cId="2697510882" sldId="2146848307"/>
            <ac:spMk id="2088" creationId="{D8238DDD-65C9-3C7F-1982-FA31ACFB7CAE}"/>
          </ac:spMkLst>
        </pc:spChg>
        <pc:spChg chg="mod">
          <ac:chgData name="David Mushinskie" userId="1982205d-b865-45d9-9bf1-6e204762e5d2" providerId="ADAL" clId="{1C19B899-2083-4260-ADDD-8465599420CB}" dt="2025-10-22T16:55:17.934" v="1198" actId="2711"/>
          <ac:spMkLst>
            <pc:docMk/>
            <pc:sldMk cId="2697510882" sldId="2146848307"/>
            <ac:spMk id="2089" creationId="{1BF804E3-59BD-0323-5AE0-9AE6A09EA831}"/>
          </ac:spMkLst>
        </pc:spChg>
        <pc:cxnChg chg="mod">
          <ac:chgData name="David Mushinskie" userId="1982205d-b865-45d9-9bf1-6e204762e5d2" providerId="ADAL" clId="{1C19B899-2083-4260-ADDD-8465599420CB}" dt="2025-10-22T16:55:17.934" v="1198" actId="2711"/>
          <ac:cxnSpMkLst>
            <pc:docMk/>
            <pc:sldMk cId="2697510882" sldId="2146848307"/>
            <ac:cxnSpMk id="154" creationId="{D520266F-DC59-C998-47BA-846AD0732C0E}"/>
          </ac:cxnSpMkLst>
        </pc:cxnChg>
      </pc:sldChg>
      <pc:sldChg chg="addSp delSp modSp mod modClrScheme chgLayout">
        <pc:chgData name="David Mushinskie" userId="1982205d-b865-45d9-9bf1-6e204762e5d2" providerId="ADAL" clId="{1C19B899-2083-4260-ADDD-8465599420CB}" dt="2025-10-22T16:16:55.640" v="386" actId="14100"/>
        <pc:sldMkLst>
          <pc:docMk/>
          <pc:sldMk cId="463173025" sldId="2146848308"/>
        </pc:sldMkLst>
        <pc:spChg chg="mod ord">
          <ac:chgData name="David Mushinskie" userId="1982205d-b865-45d9-9bf1-6e204762e5d2" providerId="ADAL" clId="{1C19B899-2083-4260-ADDD-8465599420CB}" dt="2025-10-22T16:16:55.640" v="386" actId="14100"/>
          <ac:spMkLst>
            <pc:docMk/>
            <pc:sldMk cId="463173025" sldId="2146848308"/>
            <ac:spMk id="2" creationId="{00000000-0000-0000-0000-000000000000}"/>
          </ac:spMkLst>
        </pc:spChg>
        <pc:spChg chg="add del mod ord">
          <ac:chgData name="David Mushinskie" userId="1982205d-b865-45d9-9bf1-6e204762e5d2" providerId="ADAL" clId="{1C19B899-2083-4260-ADDD-8465599420CB}" dt="2025-10-22T15:56:26.919" v="4" actId="478"/>
          <ac:spMkLst>
            <pc:docMk/>
            <pc:sldMk cId="463173025" sldId="2146848308"/>
            <ac:spMk id="3" creationId="{4B766B6E-C5DB-DA15-5F56-97976487CA50}"/>
          </ac:spMkLst>
        </pc:spChg>
        <pc:spChg chg="mod">
          <ac:chgData name="David Mushinskie" userId="1982205d-b865-45d9-9bf1-6e204762e5d2" providerId="ADAL" clId="{1C19B899-2083-4260-ADDD-8465599420CB}" dt="2025-10-22T16:15:24.089" v="372" actId="2711"/>
          <ac:spMkLst>
            <pc:docMk/>
            <pc:sldMk cId="463173025" sldId="2146848308"/>
            <ac:spMk id="14" creationId="{9B0969F1-59DA-D1B2-BA96-D236570959AE}"/>
          </ac:spMkLst>
        </pc:spChg>
        <pc:graphicFrameChg chg="mod">
          <ac:chgData name="David Mushinskie" userId="1982205d-b865-45d9-9bf1-6e204762e5d2" providerId="ADAL" clId="{1C19B899-2083-4260-ADDD-8465599420CB}" dt="2025-10-22T16:15:35.004" v="373" actId="2711"/>
          <ac:graphicFrameMkLst>
            <pc:docMk/>
            <pc:sldMk cId="463173025" sldId="2146848308"/>
            <ac:graphicFrameMk id="8" creationId="{79A65CF3-C2C4-EC22-5986-D9111FFC20CA}"/>
          </ac:graphicFrameMkLst>
        </pc:graphicFrameChg>
      </pc:sldChg>
      <pc:sldChg chg="modSp">
        <pc:chgData name="David Mushinskie" userId="1982205d-b865-45d9-9bf1-6e204762e5d2" providerId="ADAL" clId="{1C19B899-2083-4260-ADDD-8465599420CB}" dt="2025-10-22T16:16:19.383" v="379" actId="2711"/>
        <pc:sldMkLst>
          <pc:docMk/>
          <pc:sldMk cId="1631513214" sldId="2146848313"/>
        </pc:sldMkLst>
        <pc:spChg chg="mod">
          <ac:chgData name="David Mushinskie" userId="1982205d-b865-45d9-9bf1-6e204762e5d2" providerId="ADAL" clId="{1C19B899-2083-4260-ADDD-8465599420CB}" dt="2025-10-22T16:16:19.383" v="379" actId="2711"/>
          <ac:spMkLst>
            <pc:docMk/>
            <pc:sldMk cId="1631513214" sldId="2146848313"/>
            <ac:spMk id="5" creationId="{282F0CFA-E21F-F7A8-95CB-545111FD7107}"/>
          </ac:spMkLst>
        </pc:spChg>
        <pc:spChg chg="mod">
          <ac:chgData name="David Mushinskie" userId="1982205d-b865-45d9-9bf1-6e204762e5d2" providerId="ADAL" clId="{1C19B899-2083-4260-ADDD-8465599420CB}" dt="2025-10-22T16:16:19.383" v="379" actId="2711"/>
          <ac:spMkLst>
            <pc:docMk/>
            <pc:sldMk cId="1631513214" sldId="2146848313"/>
            <ac:spMk id="9" creationId="{1749A501-5058-4CFC-D5B3-8DBE7B8DCE4E}"/>
          </ac:spMkLst>
        </pc:spChg>
        <pc:spChg chg="mod">
          <ac:chgData name="David Mushinskie" userId="1982205d-b865-45d9-9bf1-6e204762e5d2" providerId="ADAL" clId="{1C19B899-2083-4260-ADDD-8465599420CB}" dt="2025-10-22T16:16:19.383" v="379" actId="2711"/>
          <ac:spMkLst>
            <pc:docMk/>
            <pc:sldMk cId="1631513214" sldId="2146848313"/>
            <ac:spMk id="13" creationId="{1DB0CED9-FC19-B628-C069-8E0C0A0A7D48}"/>
          </ac:spMkLst>
        </pc:spChg>
        <pc:spChg chg="mod">
          <ac:chgData name="David Mushinskie" userId="1982205d-b865-45d9-9bf1-6e204762e5d2" providerId="ADAL" clId="{1C19B899-2083-4260-ADDD-8465599420CB}" dt="2025-10-22T16:16:19.383" v="379" actId="2711"/>
          <ac:spMkLst>
            <pc:docMk/>
            <pc:sldMk cId="1631513214" sldId="2146848313"/>
            <ac:spMk id="19" creationId="{471390AC-4208-C8EC-F498-FD98EF36BE6D}"/>
          </ac:spMkLst>
        </pc:spChg>
        <pc:spChg chg="mod">
          <ac:chgData name="David Mushinskie" userId="1982205d-b865-45d9-9bf1-6e204762e5d2" providerId="ADAL" clId="{1C19B899-2083-4260-ADDD-8465599420CB}" dt="2025-10-22T16:16:19.383" v="379" actId="2711"/>
          <ac:spMkLst>
            <pc:docMk/>
            <pc:sldMk cId="1631513214" sldId="2146848313"/>
            <ac:spMk id="20" creationId="{58B4B20D-6EE1-49E9-24FA-FAEDBA62B0E8}"/>
          </ac:spMkLst>
        </pc:spChg>
        <pc:spChg chg="mod">
          <ac:chgData name="David Mushinskie" userId="1982205d-b865-45d9-9bf1-6e204762e5d2" providerId="ADAL" clId="{1C19B899-2083-4260-ADDD-8465599420CB}" dt="2025-10-22T16:16:19.383" v="379" actId="2711"/>
          <ac:spMkLst>
            <pc:docMk/>
            <pc:sldMk cId="1631513214" sldId="2146848313"/>
            <ac:spMk id="21" creationId="{E2376DCF-DED7-CB3A-127A-E738713A7E8A}"/>
          </ac:spMkLst>
        </pc:spChg>
        <pc:spChg chg="mod">
          <ac:chgData name="David Mushinskie" userId="1982205d-b865-45d9-9bf1-6e204762e5d2" providerId="ADAL" clId="{1C19B899-2083-4260-ADDD-8465599420CB}" dt="2025-10-22T16:16:19.383" v="379" actId="2711"/>
          <ac:spMkLst>
            <pc:docMk/>
            <pc:sldMk cId="1631513214" sldId="2146848313"/>
            <ac:spMk id="25" creationId="{FB91232E-95FF-CB82-2559-C2CDBFB67D4A}"/>
          </ac:spMkLst>
        </pc:spChg>
        <pc:spChg chg="mod">
          <ac:chgData name="David Mushinskie" userId="1982205d-b865-45d9-9bf1-6e204762e5d2" providerId="ADAL" clId="{1C19B899-2083-4260-ADDD-8465599420CB}" dt="2025-10-22T16:16:19.383" v="379" actId="2711"/>
          <ac:spMkLst>
            <pc:docMk/>
            <pc:sldMk cId="1631513214" sldId="2146848313"/>
            <ac:spMk id="102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2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3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36"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37"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3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3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0"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2"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3"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6"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7"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4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0"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2"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3"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4"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6"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57"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64"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6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6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0"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3"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4"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5"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6"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7"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7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0"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2"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3"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4"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5"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6"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7"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8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0"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2"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3"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4"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5"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6"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7"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099"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0"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1"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2"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3"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4"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5"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8" creationId="{00000000-0000-0000-0000-000000000000}"/>
          </ac:spMkLst>
        </pc:spChg>
        <pc:spChg chg="mod">
          <ac:chgData name="David Mushinskie" userId="1982205d-b865-45d9-9bf1-6e204762e5d2" providerId="ADAL" clId="{1C19B899-2083-4260-ADDD-8465599420CB}" dt="2025-10-22T16:16:19.383" v="379" actId="2711"/>
          <ac:spMkLst>
            <pc:docMk/>
            <pc:sldMk cId="1631513214" sldId="2146848313"/>
            <ac:spMk id="1109" creationId="{00000000-0000-0000-0000-000000000000}"/>
          </ac:spMkLst>
        </pc:spChg>
        <pc:grpChg chg="mod">
          <ac:chgData name="David Mushinskie" userId="1982205d-b865-45d9-9bf1-6e204762e5d2" providerId="ADAL" clId="{1C19B899-2083-4260-ADDD-8465599420CB}" dt="2025-10-22T16:16:19.383" v="379" actId="2711"/>
          <ac:grpSpMkLst>
            <pc:docMk/>
            <pc:sldMk cId="1631513214" sldId="2146848313"/>
            <ac:grpSpMk id="1030"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55"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58"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59"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60"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63"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65"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66"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67" creationId="{00000000-0000-0000-0000-000000000000}"/>
          </ac:grpSpMkLst>
        </pc:grpChg>
        <pc:grpChg chg="mod">
          <ac:chgData name="David Mushinskie" userId="1982205d-b865-45d9-9bf1-6e204762e5d2" providerId="ADAL" clId="{1C19B899-2083-4260-ADDD-8465599420CB}" dt="2025-10-22T16:16:19.383" v="379" actId="2711"/>
          <ac:grpSpMkLst>
            <pc:docMk/>
            <pc:sldMk cId="1631513214" sldId="2146848313"/>
            <ac:grpSpMk id="1072" creationId="{00000000-0000-0000-0000-000000000000}"/>
          </ac:grpSpMkLst>
        </pc:grpChg>
        <pc:picChg chg="mod">
          <ac:chgData name="David Mushinskie" userId="1982205d-b865-45d9-9bf1-6e204762e5d2" providerId="ADAL" clId="{1C19B899-2083-4260-ADDD-8465599420CB}" dt="2025-10-22T16:16:19.383" v="379" actId="2711"/>
          <ac:picMkLst>
            <pc:docMk/>
            <pc:sldMk cId="1631513214" sldId="2146848313"/>
            <ac:picMk id="6" creationId="{00000000-0000-0000-0000-000000000000}"/>
          </ac:picMkLst>
        </pc:picChg>
        <pc:picChg chg="mod">
          <ac:chgData name="David Mushinskie" userId="1982205d-b865-45d9-9bf1-6e204762e5d2" providerId="ADAL" clId="{1C19B899-2083-4260-ADDD-8465599420CB}" dt="2025-10-22T16:16:19.383" v="379" actId="2711"/>
          <ac:picMkLst>
            <pc:docMk/>
            <pc:sldMk cId="1631513214" sldId="2146848313"/>
            <ac:picMk id="7" creationId="{7CD884B0-A066-CC17-EB6D-19112F5B4875}"/>
          </ac:picMkLst>
        </pc:picChg>
        <pc:picChg chg="mod">
          <ac:chgData name="David Mushinskie" userId="1982205d-b865-45d9-9bf1-6e204762e5d2" providerId="ADAL" clId="{1C19B899-2083-4260-ADDD-8465599420CB}" dt="2025-10-22T16:16:19.383" v="379" actId="2711"/>
          <ac:picMkLst>
            <pc:docMk/>
            <pc:sldMk cId="1631513214" sldId="2146848313"/>
            <ac:picMk id="8" creationId="{00000000-0000-0000-0000-000000000000}"/>
          </ac:picMkLst>
        </pc:picChg>
        <pc:picChg chg="mod">
          <ac:chgData name="David Mushinskie" userId="1982205d-b865-45d9-9bf1-6e204762e5d2" providerId="ADAL" clId="{1C19B899-2083-4260-ADDD-8465599420CB}" dt="2025-10-22T16:16:19.383" v="379" actId="2711"/>
          <ac:picMkLst>
            <pc:docMk/>
            <pc:sldMk cId="1631513214" sldId="2146848313"/>
            <ac:picMk id="10" creationId="{00000000-0000-0000-0000-000000000000}"/>
          </ac:picMkLst>
        </pc:picChg>
        <pc:picChg chg="mod">
          <ac:chgData name="David Mushinskie" userId="1982205d-b865-45d9-9bf1-6e204762e5d2" providerId="ADAL" clId="{1C19B899-2083-4260-ADDD-8465599420CB}" dt="2025-10-22T16:16:19.383" v="379" actId="2711"/>
          <ac:picMkLst>
            <pc:docMk/>
            <pc:sldMk cId="1631513214" sldId="2146848313"/>
            <ac:picMk id="11" creationId="{022FF883-F155-F270-F6B6-C5D5C71BE3B4}"/>
          </ac:picMkLst>
        </pc:picChg>
        <pc:picChg chg="mod">
          <ac:chgData name="David Mushinskie" userId="1982205d-b865-45d9-9bf1-6e204762e5d2" providerId="ADAL" clId="{1C19B899-2083-4260-ADDD-8465599420CB}" dt="2025-10-22T16:16:19.383" v="379" actId="2711"/>
          <ac:picMkLst>
            <pc:docMk/>
            <pc:sldMk cId="1631513214" sldId="2146848313"/>
            <ac:picMk id="12" creationId="{0AB49F5E-FD78-991C-75D5-A7BE43DBB23B}"/>
          </ac:picMkLst>
        </pc:picChg>
        <pc:picChg chg="mod">
          <ac:chgData name="David Mushinskie" userId="1982205d-b865-45d9-9bf1-6e204762e5d2" providerId="ADAL" clId="{1C19B899-2083-4260-ADDD-8465599420CB}" dt="2025-10-22T16:16:19.383" v="379" actId="2711"/>
          <ac:picMkLst>
            <pc:docMk/>
            <pc:sldMk cId="1631513214" sldId="2146848313"/>
            <ac:picMk id="14" creationId="{A0D4281C-A0CF-F46B-C93D-FF1A740D71AE}"/>
          </ac:picMkLst>
        </pc:picChg>
        <pc:picChg chg="mod">
          <ac:chgData name="David Mushinskie" userId="1982205d-b865-45d9-9bf1-6e204762e5d2" providerId="ADAL" clId="{1C19B899-2083-4260-ADDD-8465599420CB}" dt="2025-10-22T16:16:19.383" v="379" actId="2711"/>
          <ac:picMkLst>
            <pc:docMk/>
            <pc:sldMk cId="1631513214" sldId="2146848313"/>
            <ac:picMk id="17" creationId="{0F8E55E9-5982-C364-6EBA-0401F93ECE64}"/>
          </ac:picMkLst>
        </pc:picChg>
        <pc:picChg chg="mod">
          <ac:chgData name="David Mushinskie" userId="1982205d-b865-45d9-9bf1-6e204762e5d2" providerId="ADAL" clId="{1C19B899-2083-4260-ADDD-8465599420CB}" dt="2025-10-22T16:16:19.383" v="379" actId="2711"/>
          <ac:picMkLst>
            <pc:docMk/>
            <pc:sldMk cId="1631513214" sldId="2146848313"/>
            <ac:picMk id="22" creationId="{1C3E2CE6-8395-8F1E-86EE-76C95619B0A6}"/>
          </ac:picMkLst>
        </pc:picChg>
        <pc:picChg chg="mod">
          <ac:chgData name="David Mushinskie" userId="1982205d-b865-45d9-9bf1-6e204762e5d2" providerId="ADAL" clId="{1C19B899-2083-4260-ADDD-8465599420CB}" dt="2025-10-22T16:16:19.383" v="379" actId="2711"/>
          <ac:picMkLst>
            <pc:docMk/>
            <pc:sldMk cId="1631513214" sldId="2146848313"/>
            <ac:picMk id="23" creationId="{A021C16B-02C9-9678-727F-27989609673E}"/>
          </ac:picMkLst>
        </pc:picChg>
        <pc:picChg chg="mod">
          <ac:chgData name="David Mushinskie" userId="1982205d-b865-45d9-9bf1-6e204762e5d2" providerId="ADAL" clId="{1C19B899-2083-4260-ADDD-8465599420CB}" dt="2025-10-22T16:16:19.383" v="379" actId="2711"/>
          <ac:picMkLst>
            <pc:docMk/>
            <pc:sldMk cId="1631513214" sldId="2146848313"/>
            <ac:picMk id="24" creationId="{695D22AC-33B4-55D4-F76E-756ACF60A4B2}"/>
          </ac:picMkLst>
        </pc:picChg>
        <pc:picChg chg="mod">
          <ac:chgData name="David Mushinskie" userId="1982205d-b865-45d9-9bf1-6e204762e5d2" providerId="ADAL" clId="{1C19B899-2083-4260-ADDD-8465599420CB}" dt="2025-10-22T16:16:19.383" v="379" actId="2711"/>
          <ac:picMkLst>
            <pc:docMk/>
            <pc:sldMk cId="1631513214" sldId="2146848313"/>
            <ac:picMk id="26" creationId="{DE69E46C-A259-BCFB-AD87-16338873AC97}"/>
          </ac:picMkLst>
        </pc:picChg>
        <pc:picChg chg="mod">
          <ac:chgData name="David Mushinskie" userId="1982205d-b865-45d9-9bf1-6e204762e5d2" providerId="ADAL" clId="{1C19B899-2083-4260-ADDD-8465599420CB}" dt="2025-10-22T16:16:19.383" v="379" actId="2711"/>
          <ac:picMkLst>
            <pc:docMk/>
            <pc:sldMk cId="1631513214" sldId="2146848313"/>
            <ac:picMk id="27" creationId="{1E72E126-89AC-7993-9653-9B2898C3654C}"/>
          </ac:picMkLst>
        </pc:picChg>
        <pc:picChg chg="mod">
          <ac:chgData name="David Mushinskie" userId="1982205d-b865-45d9-9bf1-6e204762e5d2" providerId="ADAL" clId="{1C19B899-2083-4260-ADDD-8465599420CB}" dt="2025-10-22T16:16:19.383" v="379" actId="2711"/>
          <ac:picMkLst>
            <pc:docMk/>
            <pc:sldMk cId="1631513214" sldId="2146848313"/>
            <ac:picMk id="28" creationId="{2FF9EC5E-851B-C3D2-3E48-F6C406414A1E}"/>
          </ac:picMkLst>
        </pc:picChg>
        <pc:picChg chg="mod">
          <ac:chgData name="David Mushinskie" userId="1982205d-b865-45d9-9bf1-6e204762e5d2" providerId="ADAL" clId="{1C19B899-2083-4260-ADDD-8465599420CB}" dt="2025-10-22T16:16:19.383" v="379" actId="2711"/>
          <ac:picMkLst>
            <pc:docMk/>
            <pc:sldMk cId="1631513214" sldId="2146848313"/>
            <ac:picMk id="30" creationId="{A213B527-987F-E7AC-C385-B91FCDC3C1C7}"/>
          </ac:picMkLst>
        </pc:picChg>
        <pc:picChg chg="mod">
          <ac:chgData name="David Mushinskie" userId="1982205d-b865-45d9-9bf1-6e204762e5d2" providerId="ADAL" clId="{1C19B899-2083-4260-ADDD-8465599420CB}" dt="2025-10-22T16:16:19.383" v="379" actId="2711"/>
          <ac:picMkLst>
            <pc:docMk/>
            <pc:sldMk cId="1631513214" sldId="2146848313"/>
            <ac:picMk id="31" creationId="{920D0920-E596-C96E-79BC-7C5793DFF614}"/>
          </ac:picMkLst>
        </pc:picChg>
        <pc:picChg chg="mod">
          <ac:chgData name="David Mushinskie" userId="1982205d-b865-45d9-9bf1-6e204762e5d2" providerId="ADAL" clId="{1C19B899-2083-4260-ADDD-8465599420CB}" dt="2025-10-22T16:16:19.383" v="379" actId="2711"/>
          <ac:picMkLst>
            <pc:docMk/>
            <pc:sldMk cId="1631513214" sldId="2146848313"/>
            <ac:picMk id="33" creationId="{80228839-7094-859C-9B41-E03602D0DEEC}"/>
          </ac:picMkLst>
        </pc:picChg>
        <pc:picChg chg="mod">
          <ac:chgData name="David Mushinskie" userId="1982205d-b865-45d9-9bf1-6e204762e5d2" providerId="ADAL" clId="{1C19B899-2083-4260-ADDD-8465599420CB}" dt="2025-10-22T16:16:19.383" v="379" actId="2711"/>
          <ac:picMkLst>
            <pc:docMk/>
            <pc:sldMk cId="1631513214" sldId="2146848313"/>
            <ac:picMk id="37" creationId="{FBB6EDA6-5231-4A41-9779-C9C5F2D13255}"/>
          </ac:picMkLst>
        </pc:picChg>
        <pc:picChg chg="mod">
          <ac:chgData name="David Mushinskie" userId="1982205d-b865-45d9-9bf1-6e204762e5d2" providerId="ADAL" clId="{1C19B899-2083-4260-ADDD-8465599420CB}" dt="2025-10-22T16:16:19.383" v="379" actId="2711"/>
          <ac:picMkLst>
            <pc:docMk/>
            <pc:sldMk cId="1631513214" sldId="2146848313"/>
            <ac:picMk id="39" creationId="{63113D03-16A9-8CF8-B3AC-52356B9D7F36}"/>
          </ac:picMkLst>
        </pc:picChg>
        <pc:picChg chg="mod">
          <ac:chgData name="David Mushinskie" userId="1982205d-b865-45d9-9bf1-6e204762e5d2" providerId="ADAL" clId="{1C19B899-2083-4260-ADDD-8465599420CB}" dt="2025-10-22T16:16:19.383" v="379" actId="2711"/>
          <ac:picMkLst>
            <pc:docMk/>
            <pc:sldMk cId="1631513214" sldId="2146848313"/>
            <ac:picMk id="40" creationId="{E3ECD0E4-B6BE-78E4-D39B-6C1961AE239C}"/>
          </ac:picMkLst>
        </pc:picChg>
        <pc:picChg chg="mod">
          <ac:chgData name="David Mushinskie" userId="1982205d-b865-45d9-9bf1-6e204762e5d2" providerId="ADAL" clId="{1C19B899-2083-4260-ADDD-8465599420CB}" dt="2025-10-22T16:16:19.383" v="379" actId="2711"/>
          <ac:picMkLst>
            <pc:docMk/>
            <pc:sldMk cId="1631513214" sldId="2146848313"/>
            <ac:picMk id="42" creationId="{0FDBB795-8D3D-9DB4-8B00-C549E6DAC919}"/>
          </ac:picMkLst>
        </pc:picChg>
        <pc:picChg chg="mod">
          <ac:chgData name="David Mushinskie" userId="1982205d-b865-45d9-9bf1-6e204762e5d2" providerId="ADAL" clId="{1C19B899-2083-4260-ADDD-8465599420CB}" dt="2025-10-22T16:16:19.383" v="379" actId="2711"/>
          <ac:picMkLst>
            <pc:docMk/>
            <pc:sldMk cId="1631513214" sldId="2146848313"/>
            <ac:picMk id="1061" creationId="{00000000-0000-0000-0000-000000000000}"/>
          </ac:picMkLst>
        </pc:picChg>
        <pc:picChg chg="mod">
          <ac:chgData name="David Mushinskie" userId="1982205d-b865-45d9-9bf1-6e204762e5d2" providerId="ADAL" clId="{1C19B899-2083-4260-ADDD-8465599420CB}" dt="2025-10-22T16:16:19.383" v="379" actId="2711"/>
          <ac:picMkLst>
            <pc:docMk/>
            <pc:sldMk cId="1631513214" sldId="2146848313"/>
            <ac:picMk id="1062" creationId="{00000000-0000-0000-0000-000000000000}"/>
          </ac:picMkLst>
        </pc:picChg>
      </pc:sldChg>
      <pc:sldChg chg="modSp mod">
        <pc:chgData name="David Mushinskie" userId="1982205d-b865-45d9-9bf1-6e204762e5d2" providerId="ADAL" clId="{1C19B899-2083-4260-ADDD-8465599420CB}" dt="2025-10-22T16:55:28.774" v="1199" actId="2711"/>
        <pc:sldMkLst>
          <pc:docMk/>
          <pc:sldMk cId="2149961860" sldId="2146848314"/>
        </pc:sldMkLst>
        <pc:spChg chg="mod">
          <ac:chgData name="David Mushinskie" userId="1982205d-b865-45d9-9bf1-6e204762e5d2" providerId="ADAL" clId="{1C19B899-2083-4260-ADDD-8465599420CB}" dt="2025-10-22T16:55:28.774" v="1199" actId="2711"/>
          <ac:spMkLst>
            <pc:docMk/>
            <pc:sldMk cId="2149961860" sldId="2146848314"/>
            <ac:spMk id="2" creationId="{4321363F-1F19-44DE-9F3D-11F9DB47C03B}"/>
          </ac:spMkLst>
        </pc:spChg>
      </pc:sldChg>
      <pc:sldChg chg="modSp mod">
        <pc:chgData name="David Mushinskie" userId="1982205d-b865-45d9-9bf1-6e204762e5d2" providerId="ADAL" clId="{1C19B899-2083-4260-ADDD-8465599420CB}" dt="2025-10-22T16:55:57.700" v="1202" actId="2711"/>
        <pc:sldMkLst>
          <pc:docMk/>
          <pc:sldMk cId="4076230143" sldId="2146848315"/>
        </pc:sldMkLst>
        <pc:spChg chg="mod">
          <ac:chgData name="David Mushinskie" userId="1982205d-b865-45d9-9bf1-6e204762e5d2" providerId="ADAL" clId="{1C19B899-2083-4260-ADDD-8465599420CB}" dt="2025-10-22T16:55:57.700" v="1202" actId="2711"/>
          <ac:spMkLst>
            <pc:docMk/>
            <pc:sldMk cId="4076230143" sldId="2146848315"/>
            <ac:spMk id="2" creationId="{4321363F-1F19-44DE-9F3D-11F9DB47C03B}"/>
          </ac:spMkLst>
        </pc:spChg>
      </pc:sldChg>
    </pc:docChg>
  </pc:docChgLst>
  <pc:docChgLst>
    <pc:chgData name="David Mushinskie" userId="1982205d-b865-45d9-9bf1-6e204762e5d2" providerId="ADAL" clId="{88B5DB53-556E-47B7-9CC1-02630F976481}"/>
    <pc:docChg chg="undo custSel delSld modSld">
      <pc:chgData name="David Mushinskie" userId="1982205d-b865-45d9-9bf1-6e204762e5d2" providerId="ADAL" clId="{88B5DB53-556E-47B7-9CC1-02630F976481}" dt="2025-09-15T18:40:51.914" v="403" actId="20577"/>
      <pc:docMkLst>
        <pc:docMk/>
      </pc:docMkLst>
      <pc:sldChg chg="del">
        <pc:chgData name="David Mushinskie" userId="1982205d-b865-45d9-9bf1-6e204762e5d2" providerId="ADAL" clId="{88B5DB53-556E-47B7-9CC1-02630F976481}" dt="2025-09-15T16:34:40.019" v="1" actId="47"/>
        <pc:sldMkLst>
          <pc:docMk/>
          <pc:sldMk cId="3640705915" sldId="257"/>
        </pc:sldMkLst>
      </pc:sldChg>
      <pc:sldChg chg="delSp mod">
        <pc:chgData name="David Mushinskie" userId="1982205d-b865-45d9-9bf1-6e204762e5d2" providerId="ADAL" clId="{88B5DB53-556E-47B7-9CC1-02630F976481}" dt="2025-09-15T17:36:53.108" v="56" actId="21"/>
        <pc:sldMkLst>
          <pc:docMk/>
          <pc:sldMk cId="236098019" sldId="258"/>
        </pc:sldMkLst>
        <pc:spChg chg="del">
          <ac:chgData name="David Mushinskie" userId="1982205d-b865-45d9-9bf1-6e204762e5d2" providerId="ADAL" clId="{88B5DB53-556E-47B7-9CC1-02630F976481}" dt="2025-09-15T17:36:11.369" v="50" actId="478"/>
          <ac:spMkLst>
            <pc:docMk/>
            <pc:sldMk cId="236098019" sldId="258"/>
            <ac:spMk id="2" creationId="{ABDAEEAC-63EE-19BD-A9BE-63D69870528E}"/>
          </ac:spMkLst>
        </pc:spChg>
        <pc:spChg chg="del">
          <ac:chgData name="David Mushinskie" userId="1982205d-b865-45d9-9bf1-6e204762e5d2" providerId="ADAL" clId="{88B5DB53-556E-47B7-9CC1-02630F976481}" dt="2025-09-15T17:36:53.108" v="56" actId="21"/>
          <ac:spMkLst>
            <pc:docMk/>
            <pc:sldMk cId="236098019" sldId="258"/>
            <ac:spMk id="3" creationId="{D74A764F-5C9B-B295-60CC-AB14DEDAC583}"/>
          </ac:spMkLst>
        </pc:spChg>
      </pc:sldChg>
      <pc:sldChg chg="modSp mod">
        <pc:chgData name="David Mushinskie" userId="1982205d-b865-45d9-9bf1-6e204762e5d2" providerId="ADAL" clId="{88B5DB53-556E-47B7-9CC1-02630F976481}" dt="2025-09-15T17:38:15.617" v="138" actId="20577"/>
        <pc:sldMkLst>
          <pc:docMk/>
          <pc:sldMk cId="1619769375" sldId="260"/>
        </pc:sldMkLst>
        <pc:spChg chg="mod">
          <ac:chgData name="David Mushinskie" userId="1982205d-b865-45d9-9bf1-6e204762e5d2" providerId="ADAL" clId="{88B5DB53-556E-47B7-9CC1-02630F976481}" dt="2025-09-15T17:38:04.336" v="109" actId="20577"/>
          <ac:spMkLst>
            <pc:docMk/>
            <pc:sldMk cId="1619769375" sldId="260"/>
            <ac:spMk id="5" creationId="{590F02A8-D327-0068-77FC-D0F942CCCB40}"/>
          </ac:spMkLst>
        </pc:spChg>
        <pc:spChg chg="mod">
          <ac:chgData name="David Mushinskie" userId="1982205d-b865-45d9-9bf1-6e204762e5d2" providerId="ADAL" clId="{88B5DB53-556E-47B7-9CC1-02630F976481}" dt="2025-09-15T17:38:15.617" v="138" actId="20577"/>
          <ac:spMkLst>
            <pc:docMk/>
            <pc:sldMk cId="1619769375" sldId="260"/>
            <ac:spMk id="6" creationId="{82DF524F-29E7-2989-3668-9948E8D27FA9}"/>
          </ac:spMkLst>
        </pc:spChg>
      </pc:sldChg>
      <pc:sldChg chg="del">
        <pc:chgData name="David Mushinskie" userId="1982205d-b865-45d9-9bf1-6e204762e5d2" providerId="ADAL" clId="{88B5DB53-556E-47B7-9CC1-02630F976481}" dt="2025-09-15T16:34:41.538" v="2" actId="47"/>
        <pc:sldMkLst>
          <pc:docMk/>
          <pc:sldMk cId="3096250814" sldId="261"/>
        </pc:sldMkLst>
      </pc:sldChg>
      <pc:sldChg chg="del">
        <pc:chgData name="David Mushinskie" userId="1982205d-b865-45d9-9bf1-6e204762e5d2" providerId="ADAL" clId="{88B5DB53-556E-47B7-9CC1-02630F976481}" dt="2025-09-15T16:34:42.146" v="3" actId="47"/>
        <pc:sldMkLst>
          <pc:docMk/>
          <pc:sldMk cId="102143197" sldId="262"/>
        </pc:sldMkLst>
      </pc:sldChg>
      <pc:sldChg chg="modSp mod">
        <pc:chgData name="David Mushinskie" userId="1982205d-b865-45d9-9bf1-6e204762e5d2" providerId="ADAL" clId="{88B5DB53-556E-47B7-9CC1-02630F976481}" dt="2025-09-15T16:36:23.869" v="6" actId="1076"/>
        <pc:sldMkLst>
          <pc:docMk/>
          <pc:sldMk cId="0" sldId="461"/>
        </pc:sldMkLst>
        <pc:spChg chg="mod">
          <ac:chgData name="David Mushinskie" userId="1982205d-b865-45d9-9bf1-6e204762e5d2" providerId="ADAL" clId="{88B5DB53-556E-47B7-9CC1-02630F976481}" dt="2025-09-15T16:36:19.077" v="5" actId="1076"/>
          <ac:spMkLst>
            <pc:docMk/>
            <pc:sldMk cId="0" sldId="461"/>
            <ac:spMk id="7195" creationId="{00000000-0000-0000-0000-000000000000}"/>
          </ac:spMkLst>
        </pc:spChg>
        <pc:spChg chg="mod">
          <ac:chgData name="David Mushinskie" userId="1982205d-b865-45d9-9bf1-6e204762e5d2" providerId="ADAL" clId="{88B5DB53-556E-47B7-9CC1-02630F976481}" dt="2025-09-15T16:36:23.869" v="6" actId="1076"/>
          <ac:spMkLst>
            <pc:docMk/>
            <pc:sldMk cId="0" sldId="461"/>
            <ac:spMk id="11284" creationId="{00000000-0000-0000-0000-000000000000}"/>
          </ac:spMkLst>
        </pc:spChg>
        <pc:cxnChg chg="mod">
          <ac:chgData name="David Mushinskie" userId="1982205d-b865-45d9-9bf1-6e204762e5d2" providerId="ADAL" clId="{88B5DB53-556E-47B7-9CC1-02630F976481}" dt="2025-09-15T16:36:19.077" v="5" actId="1076"/>
          <ac:cxnSpMkLst>
            <pc:docMk/>
            <pc:sldMk cId="0" sldId="461"/>
            <ac:cxnSpMk id="11288" creationId="{00000000-0000-0000-0000-000000000000}"/>
          </ac:cxnSpMkLst>
        </pc:cxnChg>
      </pc:sldChg>
      <pc:sldChg chg="modSp mod">
        <pc:chgData name="David Mushinskie" userId="1982205d-b865-45d9-9bf1-6e204762e5d2" providerId="ADAL" clId="{88B5DB53-556E-47B7-9CC1-02630F976481}" dt="2025-09-15T17:38:37.670" v="142" actId="1076"/>
        <pc:sldMkLst>
          <pc:docMk/>
          <pc:sldMk cId="2838050729" sldId="4174"/>
        </pc:sldMkLst>
        <pc:spChg chg="mod">
          <ac:chgData name="David Mushinskie" userId="1982205d-b865-45d9-9bf1-6e204762e5d2" providerId="ADAL" clId="{88B5DB53-556E-47B7-9CC1-02630F976481}" dt="2025-09-15T17:34:52.228" v="24" actId="1076"/>
          <ac:spMkLst>
            <pc:docMk/>
            <pc:sldMk cId="2838050729" sldId="4174"/>
            <ac:spMk id="3" creationId="{200B3D2B-613A-41BE-987D-E6A1324B456D}"/>
          </ac:spMkLst>
        </pc:spChg>
        <pc:picChg chg="mod">
          <ac:chgData name="David Mushinskie" userId="1982205d-b865-45d9-9bf1-6e204762e5d2" providerId="ADAL" clId="{88B5DB53-556E-47B7-9CC1-02630F976481}" dt="2025-09-15T17:38:37.670" v="142" actId="1076"/>
          <ac:picMkLst>
            <pc:docMk/>
            <pc:sldMk cId="2838050729" sldId="4174"/>
            <ac:picMk id="11" creationId="{2E7ADBC3-DECA-9F4C-9289-9E43C727592F}"/>
          </ac:picMkLst>
        </pc:picChg>
      </pc:sldChg>
      <pc:sldChg chg="modSp mod">
        <pc:chgData name="David Mushinskie" userId="1982205d-b865-45d9-9bf1-6e204762e5d2" providerId="ADAL" clId="{88B5DB53-556E-47B7-9CC1-02630F976481}" dt="2025-09-15T17:38:28.430" v="140" actId="1076"/>
        <pc:sldMkLst>
          <pc:docMk/>
          <pc:sldMk cId="701946961" sldId="4181"/>
        </pc:sldMkLst>
        <pc:picChg chg="mod">
          <ac:chgData name="David Mushinskie" userId="1982205d-b865-45d9-9bf1-6e204762e5d2" providerId="ADAL" clId="{88B5DB53-556E-47B7-9CC1-02630F976481}" dt="2025-09-15T17:38:28.430" v="140" actId="1076"/>
          <ac:picMkLst>
            <pc:docMk/>
            <pc:sldMk cId="701946961" sldId="4181"/>
            <ac:picMk id="7" creationId="{00000000-0000-0000-0000-000000000000}"/>
          </ac:picMkLst>
        </pc:picChg>
      </pc:sldChg>
      <pc:sldChg chg="modSp mod">
        <pc:chgData name="David Mushinskie" userId="1982205d-b865-45d9-9bf1-6e204762e5d2" providerId="ADAL" clId="{88B5DB53-556E-47B7-9CC1-02630F976481}" dt="2025-09-15T17:38:49.326" v="144" actId="1076"/>
        <pc:sldMkLst>
          <pc:docMk/>
          <pc:sldMk cId="1087548488" sldId="4209"/>
        </pc:sldMkLst>
        <pc:spChg chg="mod">
          <ac:chgData name="David Mushinskie" userId="1982205d-b865-45d9-9bf1-6e204762e5d2" providerId="ADAL" clId="{88B5DB53-556E-47B7-9CC1-02630F976481}" dt="2025-09-15T17:36:02.654" v="49" actId="1076"/>
          <ac:spMkLst>
            <pc:docMk/>
            <pc:sldMk cId="1087548488" sldId="4209"/>
            <ac:spMk id="3" creationId="{200B3D2B-613A-41BE-987D-E6A1324B456D}"/>
          </ac:spMkLst>
        </pc:spChg>
        <pc:picChg chg="mod">
          <ac:chgData name="David Mushinskie" userId="1982205d-b865-45d9-9bf1-6e204762e5d2" providerId="ADAL" clId="{88B5DB53-556E-47B7-9CC1-02630F976481}" dt="2025-09-15T17:38:49.326" v="144" actId="1076"/>
          <ac:picMkLst>
            <pc:docMk/>
            <pc:sldMk cId="1087548488" sldId="4209"/>
            <ac:picMk id="5" creationId="{00000000-0000-0000-0000-000000000000}"/>
          </ac:picMkLst>
        </pc:picChg>
      </pc:sldChg>
      <pc:sldChg chg="modSp mod">
        <pc:chgData name="David Mushinskie" userId="1982205d-b865-45d9-9bf1-6e204762e5d2" providerId="ADAL" clId="{88B5DB53-556E-47B7-9CC1-02630F976481}" dt="2025-09-15T18:38:04.674" v="371" actId="404"/>
        <pc:sldMkLst>
          <pc:docMk/>
          <pc:sldMk cId="424202110" sldId="4213"/>
        </pc:sldMkLst>
        <pc:graphicFrameChg chg="mod modGraphic">
          <ac:chgData name="David Mushinskie" userId="1982205d-b865-45d9-9bf1-6e204762e5d2" providerId="ADAL" clId="{88B5DB53-556E-47B7-9CC1-02630F976481}" dt="2025-09-15T18:38:04.674" v="371" actId="404"/>
          <ac:graphicFrameMkLst>
            <pc:docMk/>
            <pc:sldMk cId="424202110" sldId="4213"/>
            <ac:graphicFrameMk id="3" creationId="{00000000-0000-0000-0000-000000000000}"/>
          </ac:graphicFrameMkLst>
        </pc:graphicFrameChg>
        <pc:graphicFrameChg chg="modGraphic">
          <ac:chgData name="David Mushinskie" userId="1982205d-b865-45d9-9bf1-6e204762e5d2" providerId="ADAL" clId="{88B5DB53-556E-47B7-9CC1-02630F976481}" dt="2025-09-15T18:37:16.724" v="362" actId="207"/>
          <ac:graphicFrameMkLst>
            <pc:docMk/>
            <pc:sldMk cId="424202110" sldId="4213"/>
            <ac:graphicFrameMk id="9" creationId="{8362AF5E-B332-26B8-C8CD-88C5C560D18D}"/>
          </ac:graphicFrameMkLst>
        </pc:graphicFrameChg>
      </pc:sldChg>
      <pc:sldChg chg="modSp mod">
        <pc:chgData name="David Mushinskie" userId="1982205d-b865-45d9-9bf1-6e204762e5d2" providerId="ADAL" clId="{88B5DB53-556E-47B7-9CC1-02630F976481}" dt="2025-09-15T17:34:38.849" v="23" actId="14100"/>
        <pc:sldMkLst>
          <pc:docMk/>
          <pc:sldMk cId="98939908" sldId="4343"/>
        </pc:sldMkLst>
        <pc:spChg chg="mod">
          <ac:chgData name="David Mushinskie" userId="1982205d-b865-45d9-9bf1-6e204762e5d2" providerId="ADAL" clId="{88B5DB53-556E-47B7-9CC1-02630F976481}" dt="2025-09-15T17:34:38.849" v="23" actId="14100"/>
          <ac:spMkLst>
            <pc:docMk/>
            <pc:sldMk cId="98939908" sldId="4343"/>
            <ac:spMk id="6" creationId="{F9144494-A9E2-BE07-4CAC-A7655EEFF451}"/>
          </ac:spMkLst>
        </pc:spChg>
        <pc:spChg chg="mod">
          <ac:chgData name="David Mushinskie" userId="1982205d-b865-45d9-9bf1-6e204762e5d2" providerId="ADAL" clId="{88B5DB53-556E-47B7-9CC1-02630F976481}" dt="2025-09-15T17:34:31.225" v="21" actId="14100"/>
          <ac:spMkLst>
            <pc:docMk/>
            <pc:sldMk cId="98939908" sldId="4343"/>
            <ac:spMk id="7" creationId="{23458EFC-B499-8377-F581-1D9BE704DCBA}"/>
          </ac:spMkLst>
        </pc:spChg>
        <pc:spChg chg="mod">
          <ac:chgData name="David Mushinskie" userId="1982205d-b865-45d9-9bf1-6e204762e5d2" providerId="ADAL" clId="{88B5DB53-556E-47B7-9CC1-02630F976481}" dt="2025-09-15T16:38:05.647" v="15" actId="3062"/>
          <ac:spMkLst>
            <pc:docMk/>
            <pc:sldMk cId="98939908" sldId="4343"/>
            <ac:spMk id="8" creationId="{98683F34-8CA8-9959-C728-B14B4BDB7DBD}"/>
          </ac:spMkLst>
        </pc:spChg>
        <pc:spChg chg="mod">
          <ac:chgData name="David Mushinskie" userId="1982205d-b865-45d9-9bf1-6e204762e5d2" providerId="ADAL" clId="{88B5DB53-556E-47B7-9CC1-02630F976481}" dt="2025-09-15T17:34:10.994" v="18" actId="207"/>
          <ac:spMkLst>
            <pc:docMk/>
            <pc:sldMk cId="98939908" sldId="4343"/>
            <ac:spMk id="14" creationId="{B74BD6AE-C707-18E2-E02A-B9398460655B}"/>
          </ac:spMkLst>
        </pc:spChg>
        <pc:spChg chg="mod">
          <ac:chgData name="David Mushinskie" userId="1982205d-b865-45d9-9bf1-6e204762e5d2" providerId="ADAL" clId="{88B5DB53-556E-47B7-9CC1-02630F976481}" dt="2025-09-15T16:37:37.251" v="10" actId="207"/>
          <ac:spMkLst>
            <pc:docMk/>
            <pc:sldMk cId="98939908" sldId="4343"/>
            <ac:spMk id="18" creationId="{895EB143-9A7D-D1A2-58B8-7AF702D4C48C}"/>
          </ac:spMkLst>
        </pc:spChg>
        <pc:spChg chg="mod">
          <ac:chgData name="David Mushinskie" userId="1982205d-b865-45d9-9bf1-6e204762e5d2" providerId="ADAL" clId="{88B5DB53-556E-47B7-9CC1-02630F976481}" dt="2025-09-15T16:37:37.251" v="10" actId="207"/>
          <ac:spMkLst>
            <pc:docMk/>
            <pc:sldMk cId="98939908" sldId="4343"/>
            <ac:spMk id="22" creationId="{2ED4041D-2773-FCB2-DB8D-8DD50A7363B3}"/>
          </ac:spMkLst>
        </pc:spChg>
        <pc:spChg chg="mod">
          <ac:chgData name="David Mushinskie" userId="1982205d-b865-45d9-9bf1-6e204762e5d2" providerId="ADAL" clId="{88B5DB53-556E-47B7-9CC1-02630F976481}" dt="2025-09-15T16:38:05.647" v="15" actId="3062"/>
          <ac:spMkLst>
            <pc:docMk/>
            <pc:sldMk cId="98939908" sldId="4343"/>
            <ac:spMk id="23" creationId="{341E04BB-ABBA-F18A-F272-84A1F9C8EF8A}"/>
          </ac:spMkLst>
        </pc:spChg>
        <pc:spChg chg="mod">
          <ac:chgData name="David Mushinskie" userId="1982205d-b865-45d9-9bf1-6e204762e5d2" providerId="ADAL" clId="{88B5DB53-556E-47B7-9CC1-02630F976481}" dt="2025-09-15T16:38:05.647" v="15" actId="3062"/>
          <ac:spMkLst>
            <pc:docMk/>
            <pc:sldMk cId="98939908" sldId="4343"/>
            <ac:spMk id="24" creationId="{D9AB1983-AD2A-4C83-E643-68756268E847}"/>
          </ac:spMkLst>
        </pc:spChg>
        <pc:spChg chg="mod">
          <ac:chgData name="David Mushinskie" userId="1982205d-b865-45d9-9bf1-6e204762e5d2" providerId="ADAL" clId="{88B5DB53-556E-47B7-9CC1-02630F976481}" dt="2025-09-15T16:38:05.647" v="15" actId="3062"/>
          <ac:spMkLst>
            <pc:docMk/>
            <pc:sldMk cId="98939908" sldId="4343"/>
            <ac:spMk id="25" creationId="{4B1F6F63-DAE0-0A2E-3B80-97B5FE297048}"/>
          </ac:spMkLst>
        </pc:spChg>
        <pc:spChg chg="mod">
          <ac:chgData name="David Mushinskie" userId="1982205d-b865-45d9-9bf1-6e204762e5d2" providerId="ADAL" clId="{88B5DB53-556E-47B7-9CC1-02630F976481}" dt="2025-09-15T16:38:23.830" v="16" actId="207"/>
          <ac:spMkLst>
            <pc:docMk/>
            <pc:sldMk cId="98939908" sldId="4343"/>
            <ac:spMk id="26" creationId="{7197289B-DBE3-FF33-C283-971C420C1CC4}"/>
          </ac:spMkLst>
        </pc:spChg>
        <pc:spChg chg="mod">
          <ac:chgData name="David Mushinskie" userId="1982205d-b865-45d9-9bf1-6e204762e5d2" providerId="ADAL" clId="{88B5DB53-556E-47B7-9CC1-02630F976481}" dt="2025-09-15T17:34:33.320" v="22" actId="1076"/>
          <ac:spMkLst>
            <pc:docMk/>
            <pc:sldMk cId="98939908" sldId="4343"/>
            <ac:spMk id="27" creationId="{1C05694C-974E-B1A9-4F18-513F1C711D36}"/>
          </ac:spMkLst>
        </pc:spChg>
        <pc:spChg chg="mod">
          <ac:chgData name="David Mushinskie" userId="1982205d-b865-45d9-9bf1-6e204762e5d2" providerId="ADAL" clId="{88B5DB53-556E-47B7-9CC1-02630F976481}" dt="2025-09-15T16:38:05.647" v="15" actId="3062"/>
          <ac:spMkLst>
            <pc:docMk/>
            <pc:sldMk cId="98939908" sldId="4343"/>
            <ac:spMk id="28" creationId="{B33D9B12-BEFC-2C0C-B773-11CF32FA8EAA}"/>
          </ac:spMkLst>
        </pc:spChg>
        <pc:spChg chg="mod">
          <ac:chgData name="David Mushinskie" userId="1982205d-b865-45d9-9bf1-6e204762e5d2" providerId="ADAL" clId="{88B5DB53-556E-47B7-9CC1-02630F976481}" dt="2025-09-15T16:38:05.647" v="15" actId="3062"/>
          <ac:spMkLst>
            <pc:docMk/>
            <pc:sldMk cId="98939908" sldId="4343"/>
            <ac:spMk id="29" creationId="{CAB81586-ED56-741D-BE60-EB03652F1704}"/>
          </ac:spMkLst>
        </pc:spChg>
        <pc:spChg chg="mod">
          <ac:chgData name="David Mushinskie" userId="1982205d-b865-45d9-9bf1-6e204762e5d2" providerId="ADAL" clId="{88B5DB53-556E-47B7-9CC1-02630F976481}" dt="2025-09-15T16:37:46.256" v="11" actId="207"/>
          <ac:spMkLst>
            <pc:docMk/>
            <pc:sldMk cId="98939908" sldId="4343"/>
            <ac:spMk id="31" creationId="{6E292896-80FA-CBAC-1519-6CB90988E50D}"/>
          </ac:spMkLst>
        </pc:spChg>
        <pc:spChg chg="mod">
          <ac:chgData name="David Mushinskie" userId="1982205d-b865-45d9-9bf1-6e204762e5d2" providerId="ADAL" clId="{88B5DB53-556E-47B7-9CC1-02630F976481}" dt="2025-09-15T16:38:05.647" v="15" actId="3062"/>
          <ac:spMkLst>
            <pc:docMk/>
            <pc:sldMk cId="98939908" sldId="4343"/>
            <ac:spMk id="34" creationId="{32257A0B-C393-62A4-1AE8-EB0CE1A1E36E}"/>
          </ac:spMkLst>
        </pc:spChg>
        <pc:spChg chg="mod">
          <ac:chgData name="David Mushinskie" userId="1982205d-b865-45d9-9bf1-6e204762e5d2" providerId="ADAL" clId="{88B5DB53-556E-47B7-9CC1-02630F976481}" dt="2025-09-15T16:37:37.251" v="10" actId="207"/>
          <ac:spMkLst>
            <pc:docMk/>
            <pc:sldMk cId="98939908" sldId="4343"/>
            <ac:spMk id="36" creationId="{1C195DAC-D57E-5A8A-7016-F3F1874823F4}"/>
          </ac:spMkLst>
        </pc:spChg>
        <pc:spChg chg="mod">
          <ac:chgData name="David Mushinskie" userId="1982205d-b865-45d9-9bf1-6e204762e5d2" providerId="ADAL" clId="{88B5DB53-556E-47B7-9CC1-02630F976481}" dt="2025-09-15T16:37:37.251" v="10" actId="207"/>
          <ac:spMkLst>
            <pc:docMk/>
            <pc:sldMk cId="98939908" sldId="4343"/>
            <ac:spMk id="38" creationId="{9D11B1A7-488F-18C7-6007-F69F7A0F8F1E}"/>
          </ac:spMkLst>
        </pc:spChg>
        <pc:spChg chg="mod">
          <ac:chgData name="David Mushinskie" userId="1982205d-b865-45d9-9bf1-6e204762e5d2" providerId="ADAL" clId="{88B5DB53-556E-47B7-9CC1-02630F976481}" dt="2025-09-15T16:37:37.251" v="10" actId="207"/>
          <ac:spMkLst>
            <pc:docMk/>
            <pc:sldMk cId="98939908" sldId="4343"/>
            <ac:spMk id="41" creationId="{85ADE6A9-071F-8577-57DA-9CF52A050753}"/>
          </ac:spMkLst>
        </pc:spChg>
        <pc:spChg chg="mod">
          <ac:chgData name="David Mushinskie" userId="1982205d-b865-45d9-9bf1-6e204762e5d2" providerId="ADAL" clId="{88B5DB53-556E-47B7-9CC1-02630F976481}" dt="2025-09-15T16:37:37.251" v="10" actId="207"/>
          <ac:spMkLst>
            <pc:docMk/>
            <pc:sldMk cId="98939908" sldId="4343"/>
            <ac:spMk id="42" creationId="{AFD7BA14-073B-53AF-D2A3-29CFA21B48FC}"/>
          </ac:spMkLst>
        </pc:spChg>
        <pc:spChg chg="mod">
          <ac:chgData name="David Mushinskie" userId="1982205d-b865-45d9-9bf1-6e204762e5d2" providerId="ADAL" clId="{88B5DB53-556E-47B7-9CC1-02630F976481}" dt="2025-09-15T16:37:37.251" v="10" actId="207"/>
          <ac:spMkLst>
            <pc:docMk/>
            <pc:sldMk cId="98939908" sldId="4343"/>
            <ac:spMk id="43" creationId="{8E4BF452-10F3-F54A-3B5D-87B8AE6B72DA}"/>
          </ac:spMkLst>
        </pc:spChg>
        <pc:spChg chg="mod">
          <ac:chgData name="David Mushinskie" userId="1982205d-b865-45d9-9bf1-6e204762e5d2" providerId="ADAL" clId="{88B5DB53-556E-47B7-9CC1-02630F976481}" dt="2025-09-15T16:37:37.251" v="10" actId="207"/>
          <ac:spMkLst>
            <pc:docMk/>
            <pc:sldMk cId="98939908" sldId="4343"/>
            <ac:spMk id="44" creationId="{326E9ED0-D2A0-CED5-6CE2-8B908E06B61C}"/>
          </ac:spMkLst>
        </pc:spChg>
        <pc:spChg chg="mod">
          <ac:chgData name="David Mushinskie" userId="1982205d-b865-45d9-9bf1-6e204762e5d2" providerId="ADAL" clId="{88B5DB53-556E-47B7-9CC1-02630F976481}" dt="2025-09-15T16:37:37.251" v="10" actId="207"/>
          <ac:spMkLst>
            <pc:docMk/>
            <pc:sldMk cId="98939908" sldId="4343"/>
            <ac:spMk id="45" creationId="{949CB0B4-34CA-5973-0148-0FEC2E41F2D4}"/>
          </ac:spMkLst>
        </pc:spChg>
        <pc:spChg chg="mod">
          <ac:chgData name="David Mushinskie" userId="1982205d-b865-45d9-9bf1-6e204762e5d2" providerId="ADAL" clId="{88B5DB53-556E-47B7-9CC1-02630F976481}" dt="2025-09-15T16:37:37.251" v="10" actId="207"/>
          <ac:spMkLst>
            <pc:docMk/>
            <pc:sldMk cId="98939908" sldId="4343"/>
            <ac:spMk id="46" creationId="{A3FD41E2-6B09-06E4-A715-0DB86C813829}"/>
          </ac:spMkLst>
        </pc:spChg>
        <pc:spChg chg="mod">
          <ac:chgData name="David Mushinskie" userId="1982205d-b865-45d9-9bf1-6e204762e5d2" providerId="ADAL" clId="{88B5DB53-556E-47B7-9CC1-02630F976481}" dt="2025-09-15T16:37:37.251" v="10" actId="207"/>
          <ac:spMkLst>
            <pc:docMk/>
            <pc:sldMk cId="98939908" sldId="4343"/>
            <ac:spMk id="47" creationId="{FD3A18EE-F1F5-57BE-3226-843299326326}"/>
          </ac:spMkLst>
        </pc:spChg>
        <pc:grpChg chg="mod">
          <ac:chgData name="David Mushinskie" userId="1982205d-b865-45d9-9bf1-6e204762e5d2" providerId="ADAL" clId="{88B5DB53-556E-47B7-9CC1-02630F976481}" dt="2025-09-15T16:37:37.251" v="10" actId="207"/>
          <ac:grpSpMkLst>
            <pc:docMk/>
            <pc:sldMk cId="98939908" sldId="4343"/>
            <ac:grpSpMk id="15" creationId="{C7C921FD-04F3-87B2-F9F0-49E2317C26D5}"/>
          </ac:grpSpMkLst>
        </pc:grpChg>
        <pc:grpChg chg="mod">
          <ac:chgData name="David Mushinskie" userId="1982205d-b865-45d9-9bf1-6e204762e5d2" providerId="ADAL" clId="{88B5DB53-556E-47B7-9CC1-02630F976481}" dt="2025-09-15T16:37:37.251" v="10" actId="207"/>
          <ac:grpSpMkLst>
            <pc:docMk/>
            <pc:sldMk cId="98939908" sldId="4343"/>
            <ac:grpSpMk id="19" creationId="{A41B0A0F-6424-AE5C-1A16-356FFD38FD7B}"/>
          </ac:grpSpMkLst>
        </pc:grpChg>
      </pc:sldChg>
      <pc:sldChg chg="addSp modSp mod">
        <pc:chgData name="David Mushinskie" userId="1982205d-b865-45d9-9bf1-6e204762e5d2" providerId="ADAL" clId="{88B5DB53-556E-47B7-9CC1-02630F976481}" dt="2025-09-15T18:40:51.914" v="403" actId="20577"/>
        <pc:sldMkLst>
          <pc:docMk/>
          <pc:sldMk cId="3869559569" sldId="2146848262"/>
        </pc:sldMkLst>
        <pc:spChg chg="mod">
          <ac:chgData name="David Mushinskie" userId="1982205d-b865-45d9-9bf1-6e204762e5d2" providerId="ADAL" clId="{88B5DB53-556E-47B7-9CC1-02630F976481}" dt="2025-09-15T18:38:46.430" v="380" actId="20577"/>
          <ac:spMkLst>
            <pc:docMk/>
            <pc:sldMk cId="3869559569" sldId="2146848262"/>
            <ac:spMk id="2" creationId="{00000000-0000-0000-0000-000000000000}"/>
          </ac:spMkLst>
        </pc:spChg>
        <pc:spChg chg="mod">
          <ac:chgData name="David Mushinskie" userId="1982205d-b865-45d9-9bf1-6e204762e5d2" providerId="ADAL" clId="{88B5DB53-556E-47B7-9CC1-02630F976481}" dt="2025-09-15T18:39:27.895" v="386" actId="1076"/>
          <ac:spMkLst>
            <pc:docMk/>
            <pc:sldMk cId="3869559569" sldId="2146848262"/>
            <ac:spMk id="30" creationId="{F4ACDE72-8550-BBF5-42CF-E8BE8F81688B}"/>
          </ac:spMkLst>
        </pc:spChg>
        <pc:spChg chg="mod">
          <ac:chgData name="David Mushinskie" userId="1982205d-b865-45d9-9bf1-6e204762e5d2" providerId="ADAL" clId="{88B5DB53-556E-47B7-9CC1-02630F976481}" dt="2025-09-15T18:39:31.594" v="387" actId="1076"/>
          <ac:spMkLst>
            <pc:docMk/>
            <pc:sldMk cId="3869559569" sldId="2146848262"/>
            <ac:spMk id="32" creationId="{121BDCDE-2B73-46AE-0871-6FE57E883173}"/>
          </ac:spMkLst>
        </pc:spChg>
        <pc:spChg chg="mod">
          <ac:chgData name="David Mushinskie" userId="1982205d-b865-45d9-9bf1-6e204762e5d2" providerId="ADAL" clId="{88B5DB53-556E-47B7-9CC1-02630F976481}" dt="2025-09-15T18:40:51.914" v="403" actId="20577"/>
          <ac:spMkLst>
            <pc:docMk/>
            <pc:sldMk cId="3869559569" sldId="2146848262"/>
            <ac:spMk id="45" creationId="{452B7E94-4E96-87DF-C50B-848F149E8C80}"/>
          </ac:spMkLst>
        </pc:spChg>
        <pc:spChg chg="mod">
          <ac:chgData name="David Mushinskie" userId="1982205d-b865-45d9-9bf1-6e204762e5d2" providerId="ADAL" clId="{88B5DB53-556E-47B7-9CC1-02630F976481}" dt="2025-09-15T18:40:40.156" v="400" actId="1076"/>
          <ac:spMkLst>
            <pc:docMk/>
            <pc:sldMk cId="3869559569" sldId="2146848262"/>
            <ac:spMk id="133" creationId="{00000000-0000-0000-0000-000000000000}"/>
          </ac:spMkLst>
        </pc:spChg>
        <pc:picChg chg="mod">
          <ac:chgData name="David Mushinskie" userId="1982205d-b865-45d9-9bf1-6e204762e5d2" providerId="ADAL" clId="{88B5DB53-556E-47B7-9CC1-02630F976481}" dt="2025-09-15T18:39:35.338" v="388" actId="1076"/>
          <ac:picMkLst>
            <pc:docMk/>
            <pc:sldMk cId="3869559569" sldId="2146848262"/>
            <ac:picMk id="29" creationId="{E9183D70-19BD-8344-6401-241A0023E6E9}"/>
          </ac:picMkLst>
        </pc:picChg>
        <pc:picChg chg="mod">
          <ac:chgData name="David Mushinskie" userId="1982205d-b865-45d9-9bf1-6e204762e5d2" providerId="ADAL" clId="{88B5DB53-556E-47B7-9CC1-02630F976481}" dt="2025-09-15T18:39:23.777" v="384" actId="1076"/>
          <ac:picMkLst>
            <pc:docMk/>
            <pc:sldMk cId="3869559569" sldId="2146848262"/>
            <ac:picMk id="31" creationId="{8F3C4AA2-A2E5-FD6E-330A-F9C5246F671E}"/>
          </ac:picMkLst>
        </pc:picChg>
        <pc:picChg chg="add mod">
          <ac:chgData name="David Mushinskie" userId="1982205d-b865-45d9-9bf1-6e204762e5d2" providerId="ADAL" clId="{88B5DB53-556E-47B7-9CC1-02630F976481}" dt="2025-09-15T18:39:37.549" v="389" actId="1076"/>
          <ac:picMkLst>
            <pc:docMk/>
            <pc:sldMk cId="3869559569" sldId="2146848262"/>
            <ac:picMk id="34" creationId="{8E363A0C-12CA-AF00-FAFF-4A373A292CEA}"/>
          </ac:picMkLst>
        </pc:picChg>
        <pc:picChg chg="mod">
          <ac:chgData name="David Mushinskie" userId="1982205d-b865-45d9-9bf1-6e204762e5d2" providerId="ADAL" clId="{88B5DB53-556E-47B7-9CC1-02630F976481}" dt="2025-09-15T18:40:27.879" v="398" actId="1076"/>
          <ac:picMkLst>
            <pc:docMk/>
            <pc:sldMk cId="3869559569" sldId="2146848262"/>
            <ac:picMk id="68" creationId="{201D4DA5-E275-9B34-6F8C-BB6F3F8EFF6A}"/>
          </ac:picMkLst>
        </pc:picChg>
        <pc:cxnChg chg="mod">
          <ac:chgData name="David Mushinskie" userId="1982205d-b865-45d9-9bf1-6e204762e5d2" providerId="ADAL" clId="{88B5DB53-556E-47B7-9CC1-02630F976481}" dt="2025-09-15T18:40:16.629" v="397" actId="14100"/>
          <ac:cxnSpMkLst>
            <pc:docMk/>
            <pc:sldMk cId="3869559569" sldId="2146848262"/>
            <ac:cxnSpMk id="28" creationId="{170ABEC9-F71F-4CE0-B43A-DB282B4DDF37}"/>
          </ac:cxnSpMkLst>
        </pc:cxnChg>
        <pc:cxnChg chg="add mod">
          <ac:chgData name="David Mushinskie" userId="1982205d-b865-45d9-9bf1-6e204762e5d2" providerId="ADAL" clId="{88B5DB53-556E-47B7-9CC1-02630F976481}" dt="2025-09-15T18:39:47.476" v="392" actId="14100"/>
          <ac:cxnSpMkLst>
            <pc:docMk/>
            <pc:sldMk cId="3869559569" sldId="2146848262"/>
            <ac:cxnSpMk id="40" creationId="{57F5C37B-B92F-38F5-4106-03B6AC1F33EF}"/>
          </ac:cxnSpMkLst>
        </pc:cxnChg>
        <pc:cxnChg chg="mod">
          <ac:chgData name="David Mushinskie" userId="1982205d-b865-45d9-9bf1-6e204762e5d2" providerId="ADAL" clId="{88B5DB53-556E-47B7-9CC1-02630F976481}" dt="2025-09-15T18:40:40.156" v="400" actId="1076"/>
          <ac:cxnSpMkLst>
            <pc:docMk/>
            <pc:sldMk cId="3869559569" sldId="2146848262"/>
            <ac:cxnSpMk id="47" creationId="{4101F177-093A-BAEA-AEBE-4EA2EC8CC850}"/>
          </ac:cxnSpMkLst>
        </pc:cxnChg>
        <pc:cxnChg chg="add mod">
          <ac:chgData name="David Mushinskie" userId="1982205d-b865-45d9-9bf1-6e204762e5d2" providerId="ADAL" clId="{88B5DB53-556E-47B7-9CC1-02630F976481}" dt="2025-09-15T18:40:00.965" v="395" actId="14100"/>
          <ac:cxnSpMkLst>
            <pc:docMk/>
            <pc:sldMk cId="3869559569" sldId="2146848262"/>
            <ac:cxnSpMk id="49" creationId="{AFA8A7FE-9004-272E-A828-DCF894E60ED0}"/>
          </ac:cxnSpMkLst>
        </pc:cxnChg>
        <pc:cxnChg chg="mod">
          <ac:chgData name="David Mushinskie" userId="1982205d-b865-45d9-9bf1-6e204762e5d2" providerId="ADAL" clId="{88B5DB53-556E-47B7-9CC1-02630F976481}" dt="2025-09-15T18:40:40.156" v="400" actId="1076"/>
          <ac:cxnSpMkLst>
            <pc:docMk/>
            <pc:sldMk cId="3869559569" sldId="2146848262"/>
            <ac:cxnSpMk id="53" creationId="{44F98824-58CA-0DDE-6970-D54D57FF63E4}"/>
          </ac:cxnSpMkLst>
        </pc:cxnChg>
        <pc:cxnChg chg="mod">
          <ac:chgData name="David Mushinskie" userId="1982205d-b865-45d9-9bf1-6e204762e5d2" providerId="ADAL" clId="{88B5DB53-556E-47B7-9CC1-02630F976481}" dt="2025-09-15T18:40:37.301" v="399" actId="1076"/>
          <ac:cxnSpMkLst>
            <pc:docMk/>
            <pc:sldMk cId="3869559569" sldId="2146848262"/>
            <ac:cxnSpMk id="96" creationId="{00000000-0000-0000-0000-000000000000}"/>
          </ac:cxnSpMkLst>
        </pc:cxnChg>
        <pc:cxnChg chg="mod">
          <ac:chgData name="David Mushinskie" userId="1982205d-b865-45d9-9bf1-6e204762e5d2" providerId="ADAL" clId="{88B5DB53-556E-47B7-9CC1-02630F976481}" dt="2025-09-15T18:40:40.156" v="400" actId="1076"/>
          <ac:cxnSpMkLst>
            <pc:docMk/>
            <pc:sldMk cId="3869559569" sldId="2146848262"/>
            <ac:cxnSpMk id="4126" creationId="{7CCFE041-C6E8-96B3-A5C6-AC45F2B925FC}"/>
          </ac:cxnSpMkLst>
        </pc:cxnChg>
        <pc:cxnChg chg="mod">
          <ac:chgData name="David Mushinskie" userId="1982205d-b865-45d9-9bf1-6e204762e5d2" providerId="ADAL" clId="{88B5DB53-556E-47B7-9CC1-02630F976481}" dt="2025-09-15T18:40:27.879" v="398" actId="1076"/>
          <ac:cxnSpMkLst>
            <pc:docMk/>
            <pc:sldMk cId="3869559569" sldId="2146848262"/>
            <ac:cxnSpMk id="4159" creationId="{9E68EB71-9E89-5A74-BDA0-04E94146F116}"/>
          </ac:cxnSpMkLst>
        </pc:cxnChg>
      </pc:sldChg>
      <pc:sldChg chg="addSp delSp modSp mod">
        <pc:chgData name="David Mushinskie" userId="1982205d-b865-45d9-9bf1-6e204762e5d2" providerId="ADAL" clId="{88B5DB53-556E-47B7-9CC1-02630F976481}" dt="2025-09-15T17:45:18.904" v="152" actId="1076"/>
        <pc:sldMkLst>
          <pc:docMk/>
          <pc:sldMk cId="3322040731" sldId="2146848272"/>
        </pc:sldMkLst>
        <pc:picChg chg="del">
          <ac:chgData name="David Mushinskie" userId="1982205d-b865-45d9-9bf1-6e204762e5d2" providerId="ADAL" clId="{88B5DB53-556E-47B7-9CC1-02630F976481}" dt="2025-09-15T17:44:40.872" v="145" actId="478"/>
          <ac:picMkLst>
            <pc:docMk/>
            <pc:sldMk cId="3322040731" sldId="2146848272"/>
            <ac:picMk id="3" creationId="{ADE821FF-4F9F-EFFA-B861-34B548195280}"/>
          </ac:picMkLst>
        </pc:picChg>
        <pc:picChg chg="add del">
          <ac:chgData name="David Mushinskie" userId="1982205d-b865-45d9-9bf1-6e204762e5d2" providerId="ADAL" clId="{88B5DB53-556E-47B7-9CC1-02630F976481}" dt="2025-09-15T17:44:45.033" v="147" actId="478"/>
          <ac:picMkLst>
            <pc:docMk/>
            <pc:sldMk cId="3322040731" sldId="2146848272"/>
            <ac:picMk id="4" creationId="{ED87A765-3020-01A8-1D59-1A31D7480174}"/>
          </ac:picMkLst>
        </pc:picChg>
        <pc:picChg chg="add mod">
          <ac:chgData name="David Mushinskie" userId="1982205d-b865-45d9-9bf1-6e204762e5d2" providerId="ADAL" clId="{88B5DB53-556E-47B7-9CC1-02630F976481}" dt="2025-09-15T17:45:18.904" v="152" actId="1076"/>
          <ac:picMkLst>
            <pc:docMk/>
            <pc:sldMk cId="3322040731" sldId="2146848272"/>
            <ac:picMk id="6" creationId="{0438B9BF-183A-C8D3-8260-C1CA0EA15EF0}"/>
          </ac:picMkLst>
        </pc:picChg>
      </pc:sldChg>
      <pc:sldChg chg="addSp delSp modSp mod modClrScheme chgLayout">
        <pc:chgData name="David Mushinskie" userId="1982205d-b865-45d9-9bf1-6e204762e5d2" providerId="ADAL" clId="{88B5DB53-556E-47B7-9CC1-02630F976481}" dt="2025-09-15T18:36:32.234" v="360" actId="12"/>
        <pc:sldMkLst>
          <pc:docMk/>
          <pc:sldMk cId="2127065598" sldId="2146848275"/>
        </pc:sldMkLst>
        <pc:spChg chg="mod ord">
          <ac:chgData name="David Mushinskie" userId="1982205d-b865-45d9-9bf1-6e204762e5d2" providerId="ADAL" clId="{88B5DB53-556E-47B7-9CC1-02630F976481}" dt="2025-09-15T18:31:25.205" v="213" actId="20577"/>
          <ac:spMkLst>
            <pc:docMk/>
            <pc:sldMk cId="2127065598" sldId="2146848275"/>
            <ac:spMk id="2" creationId="{00000000-0000-0000-0000-000000000000}"/>
          </ac:spMkLst>
        </pc:spChg>
        <pc:spChg chg="add del mod">
          <ac:chgData name="David Mushinskie" userId="1982205d-b865-45d9-9bf1-6e204762e5d2" providerId="ADAL" clId="{88B5DB53-556E-47B7-9CC1-02630F976481}" dt="2025-09-15T17:36:42.944" v="55"/>
          <ac:spMkLst>
            <pc:docMk/>
            <pc:sldMk cId="2127065598" sldId="2146848275"/>
            <ac:spMk id="4" creationId="{7E6B4897-E555-B820-B8FF-F42906BA9170}"/>
          </ac:spMkLst>
        </pc:spChg>
        <pc:spChg chg="add del mod ord">
          <ac:chgData name="David Mushinskie" userId="1982205d-b865-45d9-9bf1-6e204762e5d2" providerId="ADAL" clId="{88B5DB53-556E-47B7-9CC1-02630F976481}" dt="2025-09-15T17:37:22.782" v="63" actId="478"/>
          <ac:spMkLst>
            <pc:docMk/>
            <pc:sldMk cId="2127065598" sldId="2146848275"/>
            <ac:spMk id="5" creationId="{AF24A6C2-63FD-D54F-F7D3-A7DC5AE83589}"/>
          </ac:spMkLst>
        </pc:spChg>
        <pc:spChg chg="mod">
          <ac:chgData name="David Mushinskie" userId="1982205d-b865-45d9-9bf1-6e204762e5d2" providerId="ADAL" clId="{88B5DB53-556E-47B7-9CC1-02630F976481}" dt="2025-09-15T18:36:19.832" v="358" actId="12"/>
          <ac:spMkLst>
            <pc:docMk/>
            <pc:sldMk cId="2127065598" sldId="2146848275"/>
            <ac:spMk id="7" creationId="{4B708F66-58FA-4015-AF0D-3241C3742300}"/>
          </ac:spMkLst>
        </pc:spChg>
        <pc:spChg chg="mod">
          <ac:chgData name="David Mushinskie" userId="1982205d-b865-45d9-9bf1-6e204762e5d2" providerId="ADAL" clId="{88B5DB53-556E-47B7-9CC1-02630F976481}" dt="2025-09-15T18:36:32.234" v="360" actId="12"/>
          <ac:spMkLst>
            <pc:docMk/>
            <pc:sldMk cId="2127065598" sldId="2146848275"/>
            <ac:spMk id="15" creationId="{134BA736-BAE0-41F9-A5E2-B5C553492A6E}"/>
          </ac:spMkLst>
        </pc:spChg>
      </pc:sldChg>
      <pc:sldChg chg="addSp delSp modSp mod modClrScheme chgLayout">
        <pc:chgData name="David Mushinskie" userId="1982205d-b865-45d9-9bf1-6e204762e5d2" providerId="ADAL" clId="{88B5DB53-556E-47B7-9CC1-02630F976481}" dt="2025-09-15T18:35:17.787" v="321" actId="6549"/>
        <pc:sldMkLst>
          <pc:docMk/>
          <pc:sldMk cId="2275256009" sldId="2146848276"/>
        </pc:sldMkLst>
        <pc:spChg chg="mod ord">
          <ac:chgData name="David Mushinskie" userId="1982205d-b865-45d9-9bf1-6e204762e5d2" providerId="ADAL" clId="{88B5DB53-556E-47B7-9CC1-02630F976481}" dt="2025-09-15T18:31:30.101" v="220" actId="20577"/>
          <ac:spMkLst>
            <pc:docMk/>
            <pc:sldMk cId="2275256009" sldId="2146848276"/>
            <ac:spMk id="2" creationId="{00000000-0000-0000-0000-000000000000}"/>
          </ac:spMkLst>
        </pc:spChg>
        <pc:spChg chg="add del mod ord">
          <ac:chgData name="David Mushinskie" userId="1982205d-b865-45d9-9bf1-6e204762e5d2" providerId="ADAL" clId="{88B5DB53-556E-47B7-9CC1-02630F976481}" dt="2025-09-15T17:37:28.545" v="64" actId="478"/>
          <ac:spMkLst>
            <pc:docMk/>
            <pc:sldMk cId="2275256009" sldId="2146848276"/>
            <ac:spMk id="7" creationId="{858A8A68-5703-BE32-0FDD-BE4918776172}"/>
          </ac:spMkLst>
        </pc:spChg>
        <pc:spChg chg="mod">
          <ac:chgData name="David Mushinskie" userId="1982205d-b865-45d9-9bf1-6e204762e5d2" providerId="ADAL" clId="{88B5DB53-556E-47B7-9CC1-02630F976481}" dt="2025-09-15T18:33:14.977" v="292" actId="20577"/>
          <ac:spMkLst>
            <pc:docMk/>
            <pc:sldMk cId="2275256009" sldId="2146848276"/>
            <ac:spMk id="13" creationId="{C654964A-8151-DB77-2A84-9FFEC6A29012}"/>
          </ac:spMkLst>
        </pc:spChg>
        <pc:spChg chg="mod">
          <ac:chgData name="David Mushinskie" userId="1982205d-b865-45d9-9bf1-6e204762e5d2" providerId="ADAL" clId="{88B5DB53-556E-47B7-9CC1-02630F976481}" dt="2025-09-15T18:35:17.787" v="321" actId="6549"/>
          <ac:spMkLst>
            <pc:docMk/>
            <pc:sldMk cId="2275256009" sldId="2146848276"/>
            <ac:spMk id="29" creationId="{1946F736-B91E-7D5A-4765-00A5FE8B024D}"/>
          </ac:spMkLst>
        </pc:spChg>
      </pc:sldChg>
      <pc:sldChg chg="addSp delSp modSp mod modClrScheme chgLayout">
        <pc:chgData name="David Mushinskie" userId="1982205d-b865-45d9-9bf1-6e204762e5d2" providerId="ADAL" clId="{88B5DB53-556E-47B7-9CC1-02630F976481}" dt="2025-09-15T18:35:51.590" v="356" actId="20577"/>
        <pc:sldMkLst>
          <pc:docMk/>
          <pc:sldMk cId="755274246" sldId="2146848277"/>
        </pc:sldMkLst>
        <pc:spChg chg="mod ord">
          <ac:chgData name="David Mushinskie" userId="1982205d-b865-45d9-9bf1-6e204762e5d2" providerId="ADAL" clId="{88B5DB53-556E-47B7-9CC1-02630F976481}" dt="2025-09-15T18:31:34.877" v="227" actId="20577"/>
          <ac:spMkLst>
            <pc:docMk/>
            <pc:sldMk cId="755274246" sldId="2146848277"/>
            <ac:spMk id="2" creationId="{00000000-0000-0000-0000-000000000000}"/>
          </ac:spMkLst>
        </pc:spChg>
        <pc:spChg chg="add del mod">
          <ac:chgData name="David Mushinskie" userId="1982205d-b865-45d9-9bf1-6e204762e5d2" providerId="ADAL" clId="{88B5DB53-556E-47B7-9CC1-02630F976481}" dt="2025-09-15T17:36:59.384" v="58" actId="478"/>
          <ac:spMkLst>
            <pc:docMk/>
            <pc:sldMk cId="755274246" sldId="2146848277"/>
            <ac:spMk id="3" creationId="{D74A764F-5C9B-B295-60CC-AB14DEDAC583}"/>
          </ac:spMkLst>
        </pc:spChg>
        <pc:spChg chg="mod">
          <ac:chgData name="David Mushinskie" userId="1982205d-b865-45d9-9bf1-6e204762e5d2" providerId="ADAL" clId="{88B5DB53-556E-47B7-9CC1-02630F976481}" dt="2025-09-15T18:32:14.196" v="271" actId="403"/>
          <ac:spMkLst>
            <pc:docMk/>
            <pc:sldMk cId="755274246" sldId="2146848277"/>
            <ac:spMk id="6" creationId="{CE852F67-0A8A-22C7-5685-8819DE7AAABC}"/>
          </ac:spMkLst>
        </pc:spChg>
        <pc:spChg chg="mod">
          <ac:chgData name="David Mushinskie" userId="1982205d-b865-45d9-9bf1-6e204762e5d2" providerId="ADAL" clId="{88B5DB53-556E-47B7-9CC1-02630F976481}" dt="2025-09-15T18:31:55.300" v="269" actId="14100"/>
          <ac:spMkLst>
            <pc:docMk/>
            <pc:sldMk cId="755274246" sldId="2146848277"/>
            <ac:spMk id="8" creationId="{7577E43A-4264-2F17-D1C5-B8F98FAF8793}"/>
          </ac:spMkLst>
        </pc:spChg>
        <pc:spChg chg="add del mod ord">
          <ac:chgData name="David Mushinskie" userId="1982205d-b865-45d9-9bf1-6e204762e5d2" providerId="ADAL" clId="{88B5DB53-556E-47B7-9CC1-02630F976481}" dt="2025-09-15T17:37:33.071" v="65" actId="478"/>
          <ac:spMkLst>
            <pc:docMk/>
            <pc:sldMk cId="755274246" sldId="2146848277"/>
            <ac:spMk id="11" creationId="{7A14B577-448C-2DCF-1C16-FC27FE8AF869}"/>
          </ac:spMkLst>
        </pc:spChg>
        <pc:spChg chg="mod">
          <ac:chgData name="David Mushinskie" userId="1982205d-b865-45d9-9bf1-6e204762e5d2" providerId="ADAL" clId="{88B5DB53-556E-47B7-9CC1-02630F976481}" dt="2025-09-15T18:32:41.957" v="281" actId="20577"/>
          <ac:spMkLst>
            <pc:docMk/>
            <pc:sldMk cId="755274246" sldId="2146848277"/>
            <ac:spMk id="13" creationId="{C654964A-8151-DB77-2A84-9FFEC6A29012}"/>
          </ac:spMkLst>
        </pc:spChg>
        <pc:spChg chg="mod">
          <ac:chgData name="David Mushinskie" userId="1982205d-b865-45d9-9bf1-6e204762e5d2" providerId="ADAL" clId="{88B5DB53-556E-47B7-9CC1-02630F976481}" dt="2025-09-15T18:35:51.590" v="356" actId="20577"/>
          <ac:spMkLst>
            <pc:docMk/>
            <pc:sldMk cId="755274246" sldId="2146848277"/>
            <ac:spMk id="29" creationId="{1946F736-B91E-7D5A-4765-00A5FE8B024D}"/>
          </ac:spMkLst>
        </pc:spChg>
      </pc:sldChg>
      <pc:sldChg chg="modSp mod">
        <pc:chgData name="David Mushinskie" userId="1982205d-b865-45d9-9bf1-6e204762e5d2" providerId="ADAL" clId="{88B5DB53-556E-47B7-9CC1-02630F976481}" dt="2025-09-15T18:31:05.915" v="202" actId="404"/>
        <pc:sldMkLst>
          <pc:docMk/>
          <pc:sldMk cId="2543969947" sldId="2146848299"/>
        </pc:sldMkLst>
        <pc:spChg chg="mod">
          <ac:chgData name="David Mushinskie" userId="1982205d-b865-45d9-9bf1-6e204762e5d2" providerId="ADAL" clId="{88B5DB53-556E-47B7-9CC1-02630F976481}" dt="2025-09-15T18:31:05.915" v="202" actId="404"/>
          <ac:spMkLst>
            <pc:docMk/>
            <pc:sldMk cId="2543969947" sldId="2146848299"/>
            <ac:spMk id="2" creationId="{B2AC7939-E6BD-4ED6-4DB9-9FCB6999B45C}"/>
          </ac:spMkLst>
        </pc:spChg>
      </pc:sldChg>
      <pc:sldChg chg="modSp mod">
        <pc:chgData name="David Mushinskie" userId="1982205d-b865-45d9-9bf1-6e204762e5d2" providerId="ADAL" clId="{88B5DB53-556E-47B7-9CC1-02630F976481}" dt="2025-09-15T17:33:45.205" v="17" actId="207"/>
        <pc:sldMkLst>
          <pc:docMk/>
          <pc:sldMk cId="134129694" sldId="2146848302"/>
        </pc:sldMkLst>
        <pc:spChg chg="mod">
          <ac:chgData name="David Mushinskie" userId="1982205d-b865-45d9-9bf1-6e204762e5d2" providerId="ADAL" clId="{88B5DB53-556E-47B7-9CC1-02630F976481}" dt="2025-09-15T17:33:45.205" v="17" actId="207"/>
          <ac:spMkLst>
            <pc:docMk/>
            <pc:sldMk cId="134129694" sldId="2146848302"/>
            <ac:spMk id="245" creationId="{73E0573B-E2A0-D042-419F-055342C60117}"/>
          </ac:spMkLst>
        </pc:spChg>
      </pc:sldChg>
      <pc:sldChg chg="modSp mod">
        <pc:chgData name="David Mushinskie" userId="1982205d-b865-45d9-9bf1-6e204762e5d2" providerId="ADAL" clId="{88B5DB53-556E-47B7-9CC1-02630F976481}" dt="2025-09-15T18:28:54.880" v="157" actId="108"/>
        <pc:sldMkLst>
          <pc:docMk/>
          <pc:sldMk cId="2697510882" sldId="2146848307"/>
        </pc:sldMkLst>
        <pc:spChg chg="mod">
          <ac:chgData name="David Mushinskie" userId="1982205d-b865-45d9-9bf1-6e204762e5d2" providerId="ADAL" clId="{88B5DB53-556E-47B7-9CC1-02630F976481}" dt="2025-09-15T17:35:12.823" v="25" actId="13822"/>
          <ac:spMkLst>
            <pc:docMk/>
            <pc:sldMk cId="2697510882" sldId="2146848307"/>
            <ac:spMk id="51" creationId="{00000000-0000-0000-0000-000000000000}"/>
          </ac:spMkLst>
        </pc:spChg>
        <pc:spChg chg="mod">
          <ac:chgData name="David Mushinskie" userId="1982205d-b865-45d9-9bf1-6e204762e5d2" providerId="ADAL" clId="{88B5DB53-556E-47B7-9CC1-02630F976481}" dt="2025-09-15T18:28:54.880" v="157" actId="108"/>
          <ac:spMkLst>
            <pc:docMk/>
            <pc:sldMk cId="2697510882" sldId="2146848307"/>
            <ac:spMk id="108" creationId="{00000000-0000-0000-0000-000000000000}"/>
          </ac:spMkLst>
        </pc:spChg>
        <pc:picChg chg="mod">
          <ac:chgData name="David Mushinskie" userId="1982205d-b865-45d9-9bf1-6e204762e5d2" providerId="ADAL" clId="{88B5DB53-556E-47B7-9CC1-02630F976481}" dt="2025-09-15T17:35:12.823" v="25" actId="13822"/>
          <ac:picMkLst>
            <pc:docMk/>
            <pc:sldMk cId="2697510882" sldId="2146848307"/>
            <ac:picMk id="173" creationId="{00000000-0000-0000-0000-000000000000}"/>
          </ac:picMkLst>
        </pc:picChg>
      </pc:sldChg>
      <pc:sldChg chg="modSp mod">
        <pc:chgData name="David Mushinskie" userId="1982205d-b865-45d9-9bf1-6e204762e5d2" providerId="ADAL" clId="{88B5DB53-556E-47B7-9CC1-02630F976481}" dt="2025-09-15T16:37:17.394" v="8" actId="207"/>
        <pc:sldMkLst>
          <pc:docMk/>
          <pc:sldMk cId="463173025" sldId="2146848308"/>
        </pc:sldMkLst>
        <pc:spChg chg="mod">
          <ac:chgData name="David Mushinskie" userId="1982205d-b865-45d9-9bf1-6e204762e5d2" providerId="ADAL" clId="{88B5DB53-556E-47B7-9CC1-02630F976481}" dt="2025-09-15T16:37:17.394" v="8" actId="207"/>
          <ac:spMkLst>
            <pc:docMk/>
            <pc:sldMk cId="463173025" sldId="2146848308"/>
            <ac:spMk id="14" creationId="{9B0969F1-59DA-D1B2-BA96-D236570959AE}"/>
          </ac:spMkLst>
        </pc:spChg>
        <pc:graphicFrameChg chg="mod">
          <ac:chgData name="David Mushinskie" userId="1982205d-b865-45d9-9bf1-6e204762e5d2" providerId="ADAL" clId="{88B5DB53-556E-47B7-9CC1-02630F976481}" dt="2025-09-15T16:37:04.193" v="7" actId="12100"/>
          <ac:graphicFrameMkLst>
            <pc:docMk/>
            <pc:sldMk cId="463173025" sldId="2146848308"/>
            <ac:graphicFrameMk id="8" creationId="{79A65CF3-C2C4-EC22-5986-D9111FFC20CA}"/>
          </ac:graphicFrameMkLst>
        </pc:graphicFrameChg>
      </pc:sldChg>
      <pc:sldChg chg="modSp mod">
        <pc:chgData name="David Mushinskie" userId="1982205d-b865-45d9-9bf1-6e204762e5d2" providerId="ADAL" clId="{88B5DB53-556E-47B7-9CC1-02630F976481}" dt="2025-09-15T16:34:20.302" v="0" actId="14100"/>
        <pc:sldMkLst>
          <pc:docMk/>
          <pc:sldMk cId="1631513214" sldId="2146848313"/>
        </pc:sldMkLst>
        <pc:spChg chg="mod">
          <ac:chgData name="David Mushinskie" userId="1982205d-b865-45d9-9bf1-6e204762e5d2" providerId="ADAL" clId="{88B5DB53-556E-47B7-9CC1-02630F976481}" dt="2025-09-15T16:34:20.302" v="0" actId="14100"/>
          <ac:spMkLst>
            <pc:docMk/>
            <pc:sldMk cId="1631513214" sldId="2146848313"/>
            <ac:spMk id="1031" creationId="{00000000-0000-0000-0000-000000000000}"/>
          </ac:spMkLst>
        </pc:spChg>
      </pc:sldChg>
      <pc:sldChg chg="modSp mod">
        <pc:chgData name="David Mushinskie" userId="1982205d-b865-45d9-9bf1-6e204762e5d2" providerId="ADAL" clId="{88B5DB53-556E-47B7-9CC1-02630F976481}" dt="2025-09-15T18:30:02.736" v="159" actId="207"/>
        <pc:sldMkLst>
          <pc:docMk/>
          <pc:sldMk cId="2149961860" sldId="2146848314"/>
        </pc:sldMkLst>
        <pc:graphicFrameChg chg="modGraphic">
          <ac:chgData name="David Mushinskie" userId="1982205d-b865-45d9-9bf1-6e204762e5d2" providerId="ADAL" clId="{88B5DB53-556E-47B7-9CC1-02630F976481}" dt="2025-09-15T18:30:02.736" v="159" actId="207"/>
          <ac:graphicFrameMkLst>
            <pc:docMk/>
            <pc:sldMk cId="2149961860" sldId="2146848314"/>
            <ac:graphicFrameMk id="6" creationId="{588D1BE9-D8A6-FE28-CE6E-A251CA030DCC}"/>
          </ac:graphicFrameMkLst>
        </pc:graphicFrameChg>
      </pc:sldChg>
      <pc:sldChg chg="modSp mod">
        <pc:chgData name="David Mushinskie" userId="1982205d-b865-45d9-9bf1-6e204762e5d2" providerId="ADAL" clId="{88B5DB53-556E-47B7-9CC1-02630F976481}" dt="2025-09-15T18:30:10.494" v="161" actId="207"/>
        <pc:sldMkLst>
          <pc:docMk/>
          <pc:sldMk cId="4076230143" sldId="2146848315"/>
        </pc:sldMkLst>
        <pc:graphicFrameChg chg="modGraphic">
          <ac:chgData name="David Mushinskie" userId="1982205d-b865-45d9-9bf1-6e204762e5d2" providerId="ADAL" clId="{88B5DB53-556E-47B7-9CC1-02630F976481}" dt="2025-09-15T18:30:10.494" v="161" actId="207"/>
          <ac:graphicFrameMkLst>
            <pc:docMk/>
            <pc:sldMk cId="4076230143" sldId="2146848315"/>
            <ac:graphicFrameMk id="7" creationId="{B9B2C18A-CC3F-7B97-D555-39BC170ACA0B}"/>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pixabay.com/en/meeting-conference-sales-business-1184892/" TargetMode="External"/><Relationship Id="rId1" Type="http://schemas.openxmlformats.org/officeDocument/2006/relationships/image" Target="../media/image30.png"/><Relationship Id="rId6" Type="http://schemas.openxmlformats.org/officeDocument/2006/relationships/hyperlink" Target="https://blog.patentology.com.au/2017/" TargetMode="External"/><Relationship Id="rId5" Type="http://schemas.openxmlformats.org/officeDocument/2006/relationships/image" Target="../media/image32.png"/><Relationship Id="rId4" Type="http://schemas.openxmlformats.org/officeDocument/2006/relationships/hyperlink" Target="https://www.pngall.com/manufacture-png/download/42578" TargetMode="External"/></Relationships>
</file>

<file path=ppt/diagrams/_rels/data2.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svg"/><Relationship Id="rId1" Type="http://schemas.openxmlformats.org/officeDocument/2006/relationships/image" Target="../media/image86.png"/><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pixabay.com/en/meeting-conference-sales-business-1184892/" TargetMode="External"/><Relationship Id="rId1" Type="http://schemas.openxmlformats.org/officeDocument/2006/relationships/image" Target="../media/image30.png"/><Relationship Id="rId6" Type="http://schemas.openxmlformats.org/officeDocument/2006/relationships/hyperlink" Target="https://blog.patentology.com.au/2017/" TargetMode="External"/><Relationship Id="rId5" Type="http://schemas.openxmlformats.org/officeDocument/2006/relationships/image" Target="../media/image32.png"/><Relationship Id="rId4" Type="http://schemas.openxmlformats.org/officeDocument/2006/relationships/hyperlink" Target="https://www.pngall.com/manufacture-png/download/42578" TargetMode="External"/></Relationships>
</file>

<file path=ppt/diagrams/_rels/drawing2.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svg"/><Relationship Id="rId1" Type="http://schemas.openxmlformats.org/officeDocument/2006/relationships/image" Target="../media/image86.png"/><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976379-7765-4F0D-B913-1EF58355C5C6}" type="doc">
      <dgm:prSet loTypeId="urn:microsoft.com/office/officeart/2005/8/layout/hList7" loCatId="list" qsTypeId="urn:microsoft.com/office/officeart/2005/8/quickstyle/simple1" qsCatId="simple" csTypeId="urn:microsoft.com/office/officeart/2005/8/colors/colorful3" csCatId="colorful" phldr="1"/>
      <dgm:spPr/>
    </dgm:pt>
    <dgm:pt modelId="{777497EB-5B7C-4422-8A7B-33B8333C3874}">
      <dgm:prSet phldrT="[Text]"/>
      <dgm:spPr/>
      <dgm:t>
        <a:bodyPr/>
        <a:lstStyle/>
        <a:p>
          <a:pPr algn="ctr"/>
          <a:r>
            <a:rPr lang="en-US" dirty="0">
              <a:latin typeface="Arial" panose="020B0604020202020204" pitchFamily="34" charset="0"/>
              <a:cs typeface="Arial" panose="020B0604020202020204" pitchFamily="34" charset="0"/>
            </a:rPr>
            <a:t>“Front-End” Commercial Operations</a:t>
          </a:r>
        </a:p>
      </dgm:t>
    </dgm:pt>
    <dgm:pt modelId="{40AEC74A-20C9-46A0-A290-2835EF9F2298}" type="parTrans" cxnId="{567DDF6C-6200-4A08-87BF-0B2C9B631D78}">
      <dgm:prSet/>
      <dgm:spPr/>
      <dgm:t>
        <a:bodyPr/>
        <a:lstStyle/>
        <a:p>
          <a:endParaRPr lang="en-US"/>
        </a:p>
      </dgm:t>
    </dgm:pt>
    <dgm:pt modelId="{5CBCE7EC-8C1E-49D5-A6CA-AE21827701CE}" type="sibTrans" cxnId="{567DDF6C-6200-4A08-87BF-0B2C9B631D78}">
      <dgm:prSet/>
      <dgm:spPr/>
      <dgm:t>
        <a:bodyPr/>
        <a:lstStyle/>
        <a:p>
          <a:endParaRPr lang="en-US"/>
        </a:p>
      </dgm:t>
    </dgm:pt>
    <dgm:pt modelId="{0849D64A-8060-4D91-94EE-23C06464CBD2}">
      <dgm:prSet phldrT="[Text]"/>
      <dgm:spPr/>
      <dgm:t>
        <a:bodyPr/>
        <a:lstStyle/>
        <a:p>
          <a:pPr algn="ctr"/>
          <a:r>
            <a:rPr lang="en-US" dirty="0">
              <a:latin typeface="Arial" panose="020B0604020202020204" pitchFamily="34" charset="0"/>
              <a:cs typeface="Arial" panose="020B0604020202020204" pitchFamily="34" charset="0"/>
            </a:rPr>
            <a:t>Technical Debt Elimination</a:t>
          </a:r>
        </a:p>
      </dgm:t>
    </dgm:pt>
    <dgm:pt modelId="{3CB4D201-078F-4267-9FFA-CB27E2DFF576}" type="parTrans" cxnId="{D21D66AF-DD7A-4813-8379-C2F8E5EF2713}">
      <dgm:prSet/>
      <dgm:spPr/>
      <dgm:t>
        <a:bodyPr/>
        <a:lstStyle/>
        <a:p>
          <a:endParaRPr lang="en-US"/>
        </a:p>
      </dgm:t>
    </dgm:pt>
    <dgm:pt modelId="{E5BFE537-AC29-4B6D-85A9-FD15CC95E370}" type="sibTrans" cxnId="{D21D66AF-DD7A-4813-8379-C2F8E5EF2713}">
      <dgm:prSet/>
      <dgm:spPr/>
      <dgm:t>
        <a:bodyPr/>
        <a:lstStyle/>
        <a:p>
          <a:endParaRPr lang="en-US"/>
        </a:p>
      </dgm:t>
    </dgm:pt>
    <dgm:pt modelId="{8EDBB055-8A21-473E-BE03-D8399986A9FB}">
      <dgm:prSet phldrT="[Text]"/>
      <dgm:spPr/>
      <dgm:t>
        <a:bodyPr/>
        <a:lstStyle/>
        <a:p>
          <a:pPr marL="114300" lvl="1" indent="0" algn="l" defTabSz="622300">
            <a:lnSpc>
              <a:spcPct val="90000"/>
            </a:lnSpc>
            <a:spcBef>
              <a:spcPct val="0"/>
            </a:spcBef>
            <a:spcAft>
              <a:spcPct val="15000"/>
            </a:spcAft>
            <a:buFont typeface="Arial" panose="020B0604020202020204" pitchFamily="34" charset="0"/>
            <a:buChar char="•"/>
          </a:pPr>
          <a:r>
            <a:rPr lang="en-US" dirty="0">
              <a:latin typeface="Arial" panose="020B0604020202020204" pitchFamily="34" charset="0"/>
              <a:cs typeface="Arial" panose="020B0604020202020204" pitchFamily="34" charset="0"/>
            </a:rPr>
            <a:t>Oracle JD Edwards ERP, </a:t>
          </a:r>
        </a:p>
      </dgm:t>
    </dgm:pt>
    <dgm:pt modelId="{2E44517C-CC90-4FD4-A24C-237E1FB5FCA7}" type="parTrans" cxnId="{CBAF980D-E9E1-4593-B23F-55E9439532F8}">
      <dgm:prSet/>
      <dgm:spPr/>
      <dgm:t>
        <a:bodyPr/>
        <a:lstStyle/>
        <a:p>
          <a:endParaRPr lang="en-US"/>
        </a:p>
      </dgm:t>
    </dgm:pt>
    <dgm:pt modelId="{BF6B600D-CFDE-4F9F-BFA8-031EA7A9AB4B}" type="sibTrans" cxnId="{CBAF980D-E9E1-4593-B23F-55E9439532F8}">
      <dgm:prSet/>
      <dgm:spPr/>
      <dgm:t>
        <a:bodyPr/>
        <a:lstStyle/>
        <a:p>
          <a:endParaRPr lang="en-US"/>
        </a:p>
      </dgm:t>
    </dgm:pt>
    <dgm:pt modelId="{045C0894-6855-4868-B0A3-78561AEBD7D4}">
      <dgm:prSet phldrT="[Text]"/>
      <dgm:spPr/>
      <dgm:t>
        <a:bodyPr/>
        <a:lstStyle/>
        <a:p>
          <a:pPr algn="l"/>
          <a:r>
            <a:rPr lang="en-US" dirty="0">
              <a:latin typeface="Arial" panose="020B0604020202020204" pitchFamily="34" charset="0"/>
              <a:cs typeface="Arial" panose="020B0604020202020204" pitchFamily="34" charset="0"/>
            </a:rPr>
            <a:t>Unsupported HW and SW</a:t>
          </a:r>
        </a:p>
      </dgm:t>
    </dgm:pt>
    <dgm:pt modelId="{633B7F9B-4DAC-4A28-8927-979B1690156D}" type="parTrans" cxnId="{07C67F10-D270-40E9-939D-341EEEBDE578}">
      <dgm:prSet/>
      <dgm:spPr/>
      <dgm:t>
        <a:bodyPr/>
        <a:lstStyle/>
        <a:p>
          <a:endParaRPr lang="en-US"/>
        </a:p>
      </dgm:t>
    </dgm:pt>
    <dgm:pt modelId="{D314E1A8-B4FB-4F0D-8A01-0E0CFF549F59}" type="sibTrans" cxnId="{07C67F10-D270-40E9-939D-341EEEBDE578}">
      <dgm:prSet/>
      <dgm:spPr/>
      <dgm:t>
        <a:bodyPr/>
        <a:lstStyle/>
        <a:p>
          <a:endParaRPr lang="en-US"/>
        </a:p>
      </dgm:t>
    </dgm:pt>
    <dgm:pt modelId="{62E7B98F-5A3D-4FCF-B215-E7A17CAC5B4E}">
      <dgm:prSet phldrT="[Text]"/>
      <dgm:spPr/>
      <dgm:t>
        <a:bodyPr/>
        <a:lstStyle/>
        <a:p>
          <a:r>
            <a:rPr lang="en-US" dirty="0">
              <a:latin typeface="Arial" panose="020B0604020202020204" pitchFamily="34" charset="0"/>
              <a:cs typeface="Arial" panose="020B0604020202020204" pitchFamily="34" charset="0"/>
            </a:rPr>
            <a:t>Salesforce.com Platform</a:t>
          </a:r>
        </a:p>
      </dgm:t>
    </dgm:pt>
    <dgm:pt modelId="{406BBA29-B42E-4022-8459-C81D009E9D12}" type="parTrans" cxnId="{FD1624B7-9999-4FE3-938F-C3D844F3F2BF}">
      <dgm:prSet/>
      <dgm:spPr/>
      <dgm:t>
        <a:bodyPr/>
        <a:lstStyle/>
        <a:p>
          <a:endParaRPr lang="en-US"/>
        </a:p>
      </dgm:t>
    </dgm:pt>
    <dgm:pt modelId="{C3270D5C-0A37-4FB8-B51F-F053F83C900F}" type="sibTrans" cxnId="{FD1624B7-9999-4FE3-938F-C3D844F3F2BF}">
      <dgm:prSet/>
      <dgm:spPr/>
      <dgm:t>
        <a:bodyPr/>
        <a:lstStyle/>
        <a:p>
          <a:endParaRPr lang="en-US"/>
        </a:p>
      </dgm:t>
    </dgm:pt>
    <dgm:pt modelId="{D636DC92-5B41-4D63-B1BE-DFFBE7755541}">
      <dgm:prSet phldrT="[Text]"/>
      <dgm:spPr/>
      <dgm:t>
        <a:bodyPr/>
        <a:lstStyle/>
        <a:p>
          <a:r>
            <a:rPr lang="en-US" dirty="0">
              <a:latin typeface="Arial" panose="020B0604020202020204" pitchFamily="34" charset="0"/>
              <a:cs typeface="Arial" panose="020B0604020202020204" pitchFamily="34" charset="0"/>
            </a:rPr>
            <a:t>IPS Connect Customer &amp; Partner Portal</a:t>
          </a:r>
        </a:p>
      </dgm:t>
    </dgm:pt>
    <dgm:pt modelId="{CB035BC2-C22C-484C-A86E-2F975148B00B}" type="parTrans" cxnId="{DDEC85E8-7568-4868-B933-C31CD87D4FFB}">
      <dgm:prSet/>
      <dgm:spPr/>
      <dgm:t>
        <a:bodyPr/>
        <a:lstStyle/>
        <a:p>
          <a:endParaRPr lang="en-US"/>
        </a:p>
      </dgm:t>
    </dgm:pt>
    <dgm:pt modelId="{B33BA130-CCA8-4F77-AC78-D7639B24BDBE}" type="sibTrans" cxnId="{DDEC85E8-7568-4868-B933-C31CD87D4FFB}">
      <dgm:prSet/>
      <dgm:spPr/>
      <dgm:t>
        <a:bodyPr/>
        <a:lstStyle/>
        <a:p>
          <a:endParaRPr lang="en-US"/>
        </a:p>
      </dgm:t>
    </dgm:pt>
    <dgm:pt modelId="{D90B9DE7-CAE1-46B2-8857-175A5A7A716D}">
      <dgm:prSet phldrT="[Text]"/>
      <dgm:spPr/>
      <dgm:t>
        <a:bodyPr/>
        <a:lstStyle/>
        <a:p>
          <a:r>
            <a:rPr lang="en-US" dirty="0">
              <a:latin typeface="Arial" panose="020B0604020202020204" pitchFamily="34" charset="0"/>
              <a:cs typeface="Arial" panose="020B0604020202020204" pitchFamily="34" charset="0"/>
            </a:rPr>
            <a:t>EDI</a:t>
          </a:r>
        </a:p>
      </dgm:t>
    </dgm:pt>
    <dgm:pt modelId="{F5AE57F0-20C0-409E-935A-1B094C4153A1}" type="parTrans" cxnId="{3F3D6F83-2463-401A-9A0F-18EEC857760C}">
      <dgm:prSet/>
      <dgm:spPr/>
      <dgm:t>
        <a:bodyPr/>
        <a:lstStyle/>
        <a:p>
          <a:endParaRPr lang="en-US"/>
        </a:p>
      </dgm:t>
    </dgm:pt>
    <dgm:pt modelId="{2E6BFD66-D916-4FD5-A4E9-CE5F1BB1C91C}" type="sibTrans" cxnId="{3F3D6F83-2463-401A-9A0F-18EEC857760C}">
      <dgm:prSet/>
      <dgm:spPr/>
      <dgm:t>
        <a:bodyPr/>
        <a:lstStyle/>
        <a:p>
          <a:endParaRPr lang="en-US"/>
        </a:p>
      </dgm:t>
    </dgm:pt>
    <dgm:pt modelId="{A589C6EE-B14D-437C-AB5B-77CC6D4626ED}">
      <dgm:prSet phldrT="[Text]"/>
      <dgm:spPr/>
      <dgm:t>
        <a:bodyPr/>
        <a:lstStyle/>
        <a:p>
          <a:r>
            <a:rPr lang="en-US" dirty="0">
              <a:latin typeface="Arial" panose="020B0604020202020204" pitchFamily="34" charset="0"/>
              <a:cs typeface="Arial" panose="020B0604020202020204" pitchFamily="34" charset="0"/>
            </a:rPr>
            <a:t>eCommerce</a:t>
          </a:r>
        </a:p>
      </dgm:t>
    </dgm:pt>
    <dgm:pt modelId="{374ACCFD-31F1-4709-BB3D-B8B1A8ADE134}" type="parTrans" cxnId="{00240BE9-A196-4089-B4B8-3EF979E85CD8}">
      <dgm:prSet/>
      <dgm:spPr/>
      <dgm:t>
        <a:bodyPr/>
        <a:lstStyle/>
        <a:p>
          <a:endParaRPr lang="en-US"/>
        </a:p>
      </dgm:t>
    </dgm:pt>
    <dgm:pt modelId="{9FD28BFF-13F5-4563-8733-E711253EE209}" type="sibTrans" cxnId="{00240BE9-A196-4089-B4B8-3EF979E85CD8}">
      <dgm:prSet/>
      <dgm:spPr/>
      <dgm:t>
        <a:bodyPr/>
        <a:lstStyle/>
        <a:p>
          <a:endParaRPr lang="en-US"/>
        </a:p>
      </dgm:t>
    </dgm:pt>
    <dgm:pt modelId="{03F9AC50-FC12-4FF2-8300-233DFBB43F7C}">
      <dgm:prSet phldrT="[Text]"/>
      <dgm:spPr/>
      <dgm:t>
        <a:bodyPr/>
        <a:lstStyle/>
        <a:p>
          <a:pPr marL="0" lvl="0" algn="ctr" defTabSz="800100">
            <a:lnSpc>
              <a:spcPct val="90000"/>
            </a:lnSpc>
            <a:spcBef>
              <a:spcPct val="0"/>
            </a:spcBef>
            <a:spcAft>
              <a:spcPct val="35000"/>
            </a:spcAft>
            <a:buNone/>
          </a:pPr>
          <a:r>
            <a:rPr lang="en-US" dirty="0">
              <a:latin typeface="Arial" panose="020B0604020202020204" pitchFamily="34" charset="0"/>
              <a:cs typeface="Arial" panose="020B0604020202020204" pitchFamily="34" charset="0"/>
            </a:rPr>
            <a:t>“Back-End”  Business Operations</a:t>
          </a:r>
        </a:p>
      </dgm:t>
    </dgm:pt>
    <dgm:pt modelId="{D9B738C2-820A-4DA3-8539-D4E08E8408D4}" type="parTrans" cxnId="{4B393E2B-1AEA-4D06-9E09-1C30326FE6B0}">
      <dgm:prSet/>
      <dgm:spPr/>
      <dgm:t>
        <a:bodyPr/>
        <a:lstStyle/>
        <a:p>
          <a:endParaRPr lang="en-US"/>
        </a:p>
      </dgm:t>
    </dgm:pt>
    <dgm:pt modelId="{A5711118-88BF-48CA-962D-2EB5179E6452}" type="sibTrans" cxnId="{4B393E2B-1AEA-4D06-9E09-1C30326FE6B0}">
      <dgm:prSet/>
      <dgm:spPr/>
      <dgm:t>
        <a:bodyPr/>
        <a:lstStyle/>
        <a:p>
          <a:endParaRPr lang="en-US"/>
        </a:p>
      </dgm:t>
    </dgm:pt>
    <dgm:pt modelId="{A217502F-435B-4F5B-9C2F-F685093F3D0F}">
      <dgm:prSet phldrT="[Text]"/>
      <dgm:spPr/>
      <dgm:t>
        <a:bodyPr/>
        <a:lstStyle/>
        <a:p>
          <a:pPr algn="l"/>
          <a:r>
            <a:rPr lang="en-US" dirty="0">
              <a:latin typeface="Arial" panose="020B0604020202020204" pitchFamily="34" charset="0"/>
              <a:cs typeface="Arial" panose="020B0604020202020204" pitchFamily="34" charset="0"/>
            </a:rPr>
            <a:t>Vulnerability Remediation</a:t>
          </a:r>
        </a:p>
      </dgm:t>
    </dgm:pt>
    <dgm:pt modelId="{B94679DA-6AD8-400B-A138-48F1FD4B4EFE}" type="parTrans" cxnId="{BCD5F8E5-A7E2-4F95-8F78-13280ED17EA5}">
      <dgm:prSet/>
      <dgm:spPr/>
      <dgm:t>
        <a:bodyPr/>
        <a:lstStyle/>
        <a:p>
          <a:endParaRPr lang="en-US"/>
        </a:p>
      </dgm:t>
    </dgm:pt>
    <dgm:pt modelId="{545E3B72-E3A2-4395-B96B-CE3637879257}" type="sibTrans" cxnId="{BCD5F8E5-A7E2-4F95-8F78-13280ED17EA5}">
      <dgm:prSet/>
      <dgm:spPr/>
      <dgm:t>
        <a:bodyPr/>
        <a:lstStyle/>
        <a:p>
          <a:endParaRPr lang="en-US"/>
        </a:p>
      </dgm:t>
    </dgm:pt>
    <dgm:pt modelId="{EB9CF397-F7AE-49A2-BAAF-FAC93E126F19}">
      <dgm:prSet phldrT="[Text]"/>
      <dgm:spPr/>
      <dgm:t>
        <a:bodyPr/>
        <a:lstStyle/>
        <a:p>
          <a:pPr marL="114300" lvl="1" indent="0" algn="l" defTabSz="622300">
            <a:lnSpc>
              <a:spcPct val="90000"/>
            </a:lnSpc>
            <a:spcBef>
              <a:spcPct val="0"/>
            </a:spcBef>
            <a:spcAft>
              <a:spcPct val="15000"/>
            </a:spcAft>
            <a:buFont typeface="Arial" panose="020B0604020202020204" pitchFamily="34" charset="0"/>
            <a:buChar char="•"/>
          </a:pPr>
          <a:r>
            <a:rPr lang="en-US" dirty="0">
              <a:latin typeface="Arial" panose="020B0604020202020204" pitchFamily="34" charset="0"/>
              <a:cs typeface="Arial" panose="020B0604020202020204" pitchFamily="34" charset="0"/>
            </a:rPr>
            <a:t>One Stream</a:t>
          </a:r>
        </a:p>
      </dgm:t>
    </dgm:pt>
    <dgm:pt modelId="{A5B6F4E0-9E06-4E6A-8BF4-9F17B4447C6A}" type="parTrans" cxnId="{C4DD04F2-3236-4793-A6D8-6B3368ED2650}">
      <dgm:prSet/>
      <dgm:spPr/>
      <dgm:t>
        <a:bodyPr/>
        <a:lstStyle/>
        <a:p>
          <a:endParaRPr lang="en-US"/>
        </a:p>
      </dgm:t>
    </dgm:pt>
    <dgm:pt modelId="{7464FFE5-B211-4C7B-9835-8A46D8AC6F88}" type="sibTrans" cxnId="{C4DD04F2-3236-4793-A6D8-6B3368ED2650}">
      <dgm:prSet/>
      <dgm:spPr/>
      <dgm:t>
        <a:bodyPr/>
        <a:lstStyle/>
        <a:p>
          <a:endParaRPr lang="en-US"/>
        </a:p>
      </dgm:t>
    </dgm:pt>
    <dgm:pt modelId="{4489DA88-A9CC-40B8-A122-0F8B79016766}">
      <dgm:prSet phldrT="[Text]"/>
      <dgm:spPr/>
      <dgm:t>
        <a:bodyPr/>
        <a:lstStyle/>
        <a:p>
          <a:pPr marL="114300" lvl="1" indent="0" algn="l" defTabSz="622300">
            <a:lnSpc>
              <a:spcPct val="90000"/>
            </a:lnSpc>
            <a:spcBef>
              <a:spcPct val="0"/>
            </a:spcBef>
            <a:spcAft>
              <a:spcPct val="15000"/>
            </a:spcAft>
            <a:buFont typeface="Arial" panose="020B0604020202020204" pitchFamily="34" charset="0"/>
            <a:buChar char="•"/>
          </a:pPr>
          <a:r>
            <a:rPr lang="en-US" dirty="0">
              <a:latin typeface="Arial" panose="020B0604020202020204" pitchFamily="34" charset="0"/>
              <a:cs typeface="Arial" panose="020B0604020202020204" pitchFamily="34" charset="0"/>
            </a:rPr>
            <a:t>Cognos &amp; legacy Data Warehouse</a:t>
          </a:r>
        </a:p>
      </dgm:t>
    </dgm:pt>
    <dgm:pt modelId="{88A21225-C71D-4E90-9D4C-02EE512C29A4}" type="parTrans" cxnId="{CA4EB4C3-48CF-4ACA-8608-571ACE8D64ED}">
      <dgm:prSet/>
      <dgm:spPr/>
      <dgm:t>
        <a:bodyPr/>
        <a:lstStyle/>
        <a:p>
          <a:endParaRPr lang="en-US"/>
        </a:p>
      </dgm:t>
    </dgm:pt>
    <dgm:pt modelId="{F3B010D9-ACBC-468D-B8E4-E94828625B2F}" type="sibTrans" cxnId="{CA4EB4C3-48CF-4ACA-8608-571ACE8D64ED}">
      <dgm:prSet/>
      <dgm:spPr/>
      <dgm:t>
        <a:bodyPr/>
        <a:lstStyle/>
        <a:p>
          <a:endParaRPr lang="en-US"/>
        </a:p>
      </dgm:t>
    </dgm:pt>
    <dgm:pt modelId="{AE3A4745-4662-4989-A195-1F45F3D1FE55}">
      <dgm:prSet phldrT="[Text]"/>
      <dgm:spPr/>
      <dgm:t>
        <a:bodyPr/>
        <a:lstStyle/>
        <a:p>
          <a:pPr marL="114300" lvl="1" indent="0" algn="l" defTabSz="622300">
            <a:lnSpc>
              <a:spcPct val="90000"/>
            </a:lnSpc>
            <a:spcBef>
              <a:spcPct val="0"/>
            </a:spcBef>
            <a:spcAft>
              <a:spcPct val="15000"/>
            </a:spcAft>
            <a:buFont typeface="Arial" panose="020B0604020202020204" pitchFamily="34" charset="0"/>
            <a:buChar char="•"/>
          </a:pPr>
          <a:r>
            <a:rPr lang="en-US" dirty="0">
              <a:latin typeface="Arial" panose="020B0604020202020204" pitchFamily="34" charset="0"/>
              <a:cs typeface="Arial" panose="020B0604020202020204" pitchFamily="34" charset="0"/>
            </a:rPr>
            <a:t>Cleo Integration</a:t>
          </a:r>
        </a:p>
      </dgm:t>
    </dgm:pt>
    <dgm:pt modelId="{7FC71CB8-51CB-416E-B61B-6699E9FF3070}" type="parTrans" cxnId="{04D7D4D0-84FD-4653-B49D-A058A135FB14}">
      <dgm:prSet/>
      <dgm:spPr/>
      <dgm:t>
        <a:bodyPr/>
        <a:lstStyle/>
        <a:p>
          <a:endParaRPr lang="en-US"/>
        </a:p>
      </dgm:t>
    </dgm:pt>
    <dgm:pt modelId="{25B692A8-60E1-43BC-88DB-6C8221FAC941}" type="sibTrans" cxnId="{04D7D4D0-84FD-4653-B49D-A058A135FB14}">
      <dgm:prSet/>
      <dgm:spPr/>
      <dgm:t>
        <a:bodyPr/>
        <a:lstStyle/>
        <a:p>
          <a:endParaRPr lang="en-US"/>
        </a:p>
      </dgm:t>
    </dgm:pt>
    <dgm:pt modelId="{DD9549D7-165F-46EE-BB9E-C7A4063CD55C}">
      <dgm:prSet phldrT="[Text]"/>
      <dgm:spPr/>
      <dgm:t>
        <a:bodyPr/>
        <a:lstStyle/>
        <a:p>
          <a:pPr marL="114300" lvl="1" indent="0" algn="l" defTabSz="622300">
            <a:lnSpc>
              <a:spcPct val="90000"/>
            </a:lnSpc>
            <a:spcBef>
              <a:spcPct val="0"/>
            </a:spcBef>
            <a:spcAft>
              <a:spcPct val="15000"/>
            </a:spcAft>
            <a:buFont typeface="Arial" panose="020B0604020202020204" pitchFamily="34" charset="0"/>
            <a:buChar char="•"/>
          </a:pPr>
          <a:r>
            <a:rPr lang="en-US" dirty="0">
              <a:latin typeface="Arial" panose="020B0604020202020204" pitchFamily="34" charset="0"/>
              <a:cs typeface="Arial" panose="020B0604020202020204" pitchFamily="34" charset="0"/>
            </a:rPr>
            <a:t>DSI &amp; Scanner</a:t>
          </a:r>
        </a:p>
      </dgm:t>
    </dgm:pt>
    <dgm:pt modelId="{9460B3F2-009C-4723-8132-517F63783134}" type="parTrans" cxnId="{CF0274FA-9A38-40E3-9532-1CF470DC7A8F}">
      <dgm:prSet/>
      <dgm:spPr/>
      <dgm:t>
        <a:bodyPr/>
        <a:lstStyle/>
        <a:p>
          <a:endParaRPr lang="en-US"/>
        </a:p>
      </dgm:t>
    </dgm:pt>
    <dgm:pt modelId="{2455E0FF-76C4-41D0-976E-CAA003E22BE0}" type="sibTrans" cxnId="{CF0274FA-9A38-40E3-9532-1CF470DC7A8F}">
      <dgm:prSet/>
      <dgm:spPr/>
      <dgm:t>
        <a:bodyPr/>
        <a:lstStyle/>
        <a:p>
          <a:endParaRPr lang="en-US"/>
        </a:p>
      </dgm:t>
    </dgm:pt>
    <dgm:pt modelId="{F2E77523-2080-4198-8D1D-C4BFA7588759}">
      <dgm:prSet phldrT="[Text]"/>
      <dgm:spPr/>
      <dgm:t>
        <a:bodyPr/>
        <a:lstStyle/>
        <a:p>
          <a:pPr marL="114300" lvl="1" indent="0" algn="l" defTabSz="622300">
            <a:lnSpc>
              <a:spcPct val="90000"/>
            </a:lnSpc>
            <a:spcBef>
              <a:spcPct val="0"/>
            </a:spcBef>
            <a:spcAft>
              <a:spcPct val="15000"/>
            </a:spcAft>
            <a:buFont typeface="Arial" panose="020B0604020202020204" pitchFamily="34" charset="0"/>
            <a:buChar char="•"/>
          </a:pPr>
          <a:r>
            <a:rPr lang="en-US" dirty="0">
              <a:latin typeface="Arial" panose="020B0604020202020204" pitchFamily="34" charset="0"/>
              <a:cs typeface="Arial" panose="020B0604020202020204" pitchFamily="34" charset="0"/>
            </a:rPr>
            <a:t>ERP Bolt-On’s</a:t>
          </a:r>
        </a:p>
      </dgm:t>
    </dgm:pt>
    <dgm:pt modelId="{B45AFBF9-B31F-4491-9FBE-472C9912304C}" type="parTrans" cxnId="{28327D95-7384-4C52-8D41-B6F856D4105D}">
      <dgm:prSet/>
      <dgm:spPr/>
      <dgm:t>
        <a:bodyPr/>
        <a:lstStyle/>
        <a:p>
          <a:endParaRPr lang="en-US"/>
        </a:p>
      </dgm:t>
    </dgm:pt>
    <dgm:pt modelId="{64A6B8D0-EDDF-4005-BFA4-80FDDBC5A875}" type="sibTrans" cxnId="{28327D95-7384-4C52-8D41-B6F856D4105D}">
      <dgm:prSet/>
      <dgm:spPr/>
      <dgm:t>
        <a:bodyPr/>
        <a:lstStyle/>
        <a:p>
          <a:endParaRPr lang="en-US"/>
        </a:p>
      </dgm:t>
    </dgm:pt>
    <dgm:pt modelId="{59752E54-F199-43FB-A903-D81C7658101D}" type="pres">
      <dgm:prSet presAssocID="{09976379-7765-4F0D-B913-1EF58355C5C6}" presName="Name0" presStyleCnt="0">
        <dgm:presLayoutVars>
          <dgm:dir/>
          <dgm:resizeHandles val="exact"/>
        </dgm:presLayoutVars>
      </dgm:prSet>
      <dgm:spPr/>
    </dgm:pt>
    <dgm:pt modelId="{08D51100-D773-4A1C-AB31-DD24C9D65C81}" type="pres">
      <dgm:prSet presAssocID="{09976379-7765-4F0D-B913-1EF58355C5C6}" presName="fgShape" presStyleLbl="fgShp" presStyleIdx="0" presStyleCnt="1" custScaleY="147059" custLinFactNeighborX="0"/>
      <dgm:spPr/>
    </dgm:pt>
    <dgm:pt modelId="{74D16E8D-5F54-4E86-AA32-551D35376DE5}" type="pres">
      <dgm:prSet presAssocID="{09976379-7765-4F0D-B913-1EF58355C5C6}" presName="linComp" presStyleCnt="0"/>
      <dgm:spPr/>
    </dgm:pt>
    <dgm:pt modelId="{BEC6ABE8-5850-4805-AB70-979477F4E54E}" type="pres">
      <dgm:prSet presAssocID="{777497EB-5B7C-4422-8A7B-33B8333C3874}" presName="compNode" presStyleCnt="0"/>
      <dgm:spPr/>
    </dgm:pt>
    <dgm:pt modelId="{D96B209C-9705-4A6B-94E7-405E05E4C4E3}" type="pres">
      <dgm:prSet presAssocID="{777497EB-5B7C-4422-8A7B-33B8333C3874}" presName="bkgdShape" presStyleLbl="node1" presStyleIdx="0" presStyleCnt="3"/>
      <dgm:spPr/>
    </dgm:pt>
    <dgm:pt modelId="{D0942E41-96FC-48E6-B72F-F1F6BB59166E}" type="pres">
      <dgm:prSet presAssocID="{777497EB-5B7C-4422-8A7B-33B8333C3874}" presName="nodeTx" presStyleLbl="node1" presStyleIdx="0" presStyleCnt="3">
        <dgm:presLayoutVars>
          <dgm:bulletEnabled val="1"/>
        </dgm:presLayoutVars>
      </dgm:prSet>
      <dgm:spPr/>
    </dgm:pt>
    <dgm:pt modelId="{7E152CD9-9745-437B-961A-60AE21830F07}" type="pres">
      <dgm:prSet presAssocID="{777497EB-5B7C-4422-8A7B-33B8333C3874}" presName="invisiNode" presStyleLbl="node1" presStyleIdx="0" presStyleCnt="3"/>
      <dgm:spPr/>
    </dgm:pt>
    <dgm:pt modelId="{C0473DB5-2F72-4C87-BF2D-8E3AE3FCFDF1}" type="pres">
      <dgm:prSet presAssocID="{777497EB-5B7C-4422-8A7B-33B8333C3874}" presName="imagNode" presStyleLbl="fgImgPlace1" presStyleIdx="0" presStyleCnt="3" custLinFactNeighborX="964"/>
      <dgm:spPr>
        <a:blipFill>
          <a:blip xmlns:r="http://schemas.openxmlformats.org/officeDocument/2006/relationships" r:embed="rId1">
            <a:extLst>
              <a:ext uri="{837473B0-CC2E-450A-ABE3-18F120FF3D39}">
                <a1611:picAttrSrcUrl xmlns:a1611="http://schemas.microsoft.com/office/drawing/2016/11/main" r:id="rId2"/>
              </a:ext>
            </a:extLst>
          </a:blip>
          <a:srcRect/>
          <a:stretch>
            <a:fillRect l="-14000" r="-14000"/>
          </a:stretch>
        </a:blipFill>
      </dgm:spPr>
    </dgm:pt>
    <dgm:pt modelId="{1AA9CE4F-1826-45B5-90AF-69D232D4272C}" type="pres">
      <dgm:prSet presAssocID="{5CBCE7EC-8C1E-49D5-A6CA-AE21827701CE}" presName="sibTrans" presStyleLbl="sibTrans2D1" presStyleIdx="0" presStyleCnt="0"/>
      <dgm:spPr/>
    </dgm:pt>
    <dgm:pt modelId="{A79D167D-303C-45C8-BA3B-2D060DB76A1A}" type="pres">
      <dgm:prSet presAssocID="{03F9AC50-FC12-4FF2-8300-233DFBB43F7C}" presName="compNode" presStyleCnt="0"/>
      <dgm:spPr/>
    </dgm:pt>
    <dgm:pt modelId="{4E8E2687-9E5A-4F0B-B93F-0988252BABAC}" type="pres">
      <dgm:prSet presAssocID="{03F9AC50-FC12-4FF2-8300-233DFBB43F7C}" presName="bkgdShape" presStyleLbl="node1" presStyleIdx="1" presStyleCnt="3"/>
      <dgm:spPr/>
    </dgm:pt>
    <dgm:pt modelId="{6E8A443E-02F0-4C3F-8A40-32D8FC4A8909}" type="pres">
      <dgm:prSet presAssocID="{03F9AC50-FC12-4FF2-8300-233DFBB43F7C}" presName="nodeTx" presStyleLbl="node1" presStyleIdx="1" presStyleCnt="3">
        <dgm:presLayoutVars>
          <dgm:bulletEnabled val="1"/>
        </dgm:presLayoutVars>
      </dgm:prSet>
      <dgm:spPr/>
    </dgm:pt>
    <dgm:pt modelId="{FBAB5E6E-398E-4380-B582-B2F7A36C77A7}" type="pres">
      <dgm:prSet presAssocID="{03F9AC50-FC12-4FF2-8300-233DFBB43F7C}" presName="invisiNode" presStyleLbl="node1" presStyleIdx="1" presStyleCnt="3"/>
      <dgm:spPr/>
    </dgm:pt>
    <dgm:pt modelId="{D13E08F9-E148-4C08-90B0-7D1088C5329D}" type="pres">
      <dgm:prSet presAssocID="{03F9AC50-FC12-4FF2-8300-233DFBB43F7C}" presName="imagNode" presStyleLbl="fgImgPlace1" presStyleIdx="1" presStyleCnt="3"/>
      <dgm:spPr>
        <a:blipFill>
          <a:blip xmlns:r="http://schemas.openxmlformats.org/officeDocument/2006/relationships" r:embed="rId3">
            <a:extLst>
              <a:ext uri="{837473B0-CC2E-450A-ABE3-18F120FF3D39}">
                <a1611:picAttrSrcUrl xmlns:a1611="http://schemas.microsoft.com/office/drawing/2016/11/main" r:id="rId4"/>
              </a:ext>
            </a:extLst>
          </a:blip>
          <a:srcRect/>
          <a:stretch>
            <a:fillRect l="-36000" r="-36000"/>
          </a:stretch>
        </a:blipFill>
      </dgm:spPr>
    </dgm:pt>
    <dgm:pt modelId="{907013B0-BC8B-4EB7-932B-2E26553DB0B8}" type="pres">
      <dgm:prSet presAssocID="{A5711118-88BF-48CA-962D-2EB5179E6452}" presName="sibTrans" presStyleLbl="sibTrans2D1" presStyleIdx="0" presStyleCnt="0"/>
      <dgm:spPr/>
    </dgm:pt>
    <dgm:pt modelId="{4B0A0F66-8AE4-4516-A2EE-4EAEB3D10631}" type="pres">
      <dgm:prSet presAssocID="{0849D64A-8060-4D91-94EE-23C06464CBD2}" presName="compNode" presStyleCnt="0"/>
      <dgm:spPr/>
    </dgm:pt>
    <dgm:pt modelId="{1D2D74F7-DBB2-4E85-812B-A416D9365E03}" type="pres">
      <dgm:prSet presAssocID="{0849D64A-8060-4D91-94EE-23C06464CBD2}" presName="bkgdShape" presStyleLbl="node1" presStyleIdx="2" presStyleCnt="3" custLinFactNeighborX="-391" custLinFactNeighborY="-214"/>
      <dgm:spPr/>
    </dgm:pt>
    <dgm:pt modelId="{E0A739FC-63F9-45D5-A0FF-B7A8652459F8}" type="pres">
      <dgm:prSet presAssocID="{0849D64A-8060-4D91-94EE-23C06464CBD2}" presName="nodeTx" presStyleLbl="node1" presStyleIdx="2" presStyleCnt="3">
        <dgm:presLayoutVars>
          <dgm:bulletEnabled val="1"/>
        </dgm:presLayoutVars>
      </dgm:prSet>
      <dgm:spPr/>
    </dgm:pt>
    <dgm:pt modelId="{90AF0B55-9A1E-45D8-9E75-DF87DCB4E674}" type="pres">
      <dgm:prSet presAssocID="{0849D64A-8060-4D91-94EE-23C06464CBD2}" presName="invisiNode" presStyleLbl="node1" presStyleIdx="2" presStyleCnt="3"/>
      <dgm:spPr/>
    </dgm:pt>
    <dgm:pt modelId="{2DA200DA-CF2A-4F16-8087-8986F6C7F78B}" type="pres">
      <dgm:prSet presAssocID="{0849D64A-8060-4D91-94EE-23C06464CBD2}" presName="imagNode" presStyleLbl="fgImgPlace1" presStyleIdx="2" presStyleCnt="3" custLinFactNeighborX="-575" custLinFactNeighborY="-4769"/>
      <dgm:spPr>
        <a:blipFill>
          <a:blip xmlns:r="http://schemas.openxmlformats.org/officeDocument/2006/relationships" r:embed="rId5">
            <a:extLst>
              <a:ext uri="{837473B0-CC2E-450A-ABE3-18F120FF3D39}">
                <a1611:picAttrSrcUrl xmlns:a1611="http://schemas.microsoft.com/office/drawing/2016/11/main" r:id="rId6"/>
              </a:ext>
            </a:extLst>
          </a:blip>
          <a:srcRect/>
          <a:stretch>
            <a:fillRect/>
          </a:stretch>
        </a:blipFill>
      </dgm:spPr>
    </dgm:pt>
  </dgm:ptLst>
  <dgm:cxnLst>
    <dgm:cxn modelId="{AA347202-FD4F-43A1-8308-5A69E38DE97A}" type="presOf" srcId="{0849D64A-8060-4D91-94EE-23C06464CBD2}" destId="{1D2D74F7-DBB2-4E85-812B-A416D9365E03}" srcOrd="0" destOrd="0" presId="urn:microsoft.com/office/officeart/2005/8/layout/hList7"/>
    <dgm:cxn modelId="{4BA87804-DD55-48B5-A3D7-D47F5431D701}" type="presOf" srcId="{777497EB-5B7C-4422-8A7B-33B8333C3874}" destId="{D96B209C-9705-4A6B-94E7-405E05E4C4E3}" srcOrd="0" destOrd="0" presId="urn:microsoft.com/office/officeart/2005/8/layout/hList7"/>
    <dgm:cxn modelId="{CBAF980D-E9E1-4593-B23F-55E9439532F8}" srcId="{03F9AC50-FC12-4FF2-8300-233DFBB43F7C}" destId="{8EDBB055-8A21-473E-BE03-D8399986A9FB}" srcOrd="0" destOrd="0" parTransId="{2E44517C-CC90-4FD4-A24C-237E1FB5FCA7}" sibTransId="{BF6B600D-CFDE-4F9F-BFA8-031EA7A9AB4B}"/>
    <dgm:cxn modelId="{07C67F10-D270-40E9-939D-341EEEBDE578}" srcId="{0849D64A-8060-4D91-94EE-23C06464CBD2}" destId="{045C0894-6855-4868-B0A3-78561AEBD7D4}" srcOrd="0" destOrd="0" parTransId="{633B7F9B-4DAC-4A28-8927-979B1690156D}" sibTransId="{D314E1A8-B4FB-4F0D-8A01-0E0CFF549F59}"/>
    <dgm:cxn modelId="{22057D13-B15E-4E7C-8B68-159C4B7FEF9E}" type="presOf" srcId="{0849D64A-8060-4D91-94EE-23C06464CBD2}" destId="{E0A739FC-63F9-45D5-A0FF-B7A8652459F8}" srcOrd="1" destOrd="0" presId="urn:microsoft.com/office/officeart/2005/8/layout/hList7"/>
    <dgm:cxn modelId="{03B1A818-1332-486C-B8C8-C6B46DF4691B}" type="presOf" srcId="{D636DC92-5B41-4D63-B1BE-DFFBE7755541}" destId="{D0942E41-96FC-48E6-B72F-F1F6BB59166E}" srcOrd="1" destOrd="2" presId="urn:microsoft.com/office/officeart/2005/8/layout/hList7"/>
    <dgm:cxn modelId="{C3DFD61C-BE12-4806-A79C-D671EC196651}" type="presOf" srcId="{D90B9DE7-CAE1-46B2-8857-175A5A7A716D}" destId="{D96B209C-9705-4A6B-94E7-405E05E4C4E3}" srcOrd="0" destOrd="3" presId="urn:microsoft.com/office/officeart/2005/8/layout/hList7"/>
    <dgm:cxn modelId="{06279725-9239-4047-9A2E-5DF7E2575CDD}" type="presOf" srcId="{03F9AC50-FC12-4FF2-8300-233DFBB43F7C}" destId="{6E8A443E-02F0-4C3F-8A40-32D8FC4A8909}" srcOrd="1" destOrd="0" presId="urn:microsoft.com/office/officeart/2005/8/layout/hList7"/>
    <dgm:cxn modelId="{4B393E2B-1AEA-4D06-9E09-1C30326FE6B0}" srcId="{09976379-7765-4F0D-B913-1EF58355C5C6}" destId="{03F9AC50-FC12-4FF2-8300-233DFBB43F7C}" srcOrd="1" destOrd="0" parTransId="{D9B738C2-820A-4DA3-8539-D4E08E8408D4}" sibTransId="{A5711118-88BF-48CA-962D-2EB5179E6452}"/>
    <dgm:cxn modelId="{D24CC62D-1C6F-45C0-9661-595BBE3485A2}" type="presOf" srcId="{D636DC92-5B41-4D63-B1BE-DFFBE7755541}" destId="{D96B209C-9705-4A6B-94E7-405E05E4C4E3}" srcOrd="0" destOrd="2" presId="urn:microsoft.com/office/officeart/2005/8/layout/hList7"/>
    <dgm:cxn modelId="{F8F71231-E793-4B8E-BE14-2221879BBFFC}" type="presOf" srcId="{A589C6EE-B14D-437C-AB5B-77CC6D4626ED}" destId="{D96B209C-9705-4A6B-94E7-405E05E4C4E3}" srcOrd="0" destOrd="4" presId="urn:microsoft.com/office/officeart/2005/8/layout/hList7"/>
    <dgm:cxn modelId="{7576D444-AECA-4DF3-AFD5-B749237C587F}" type="presOf" srcId="{A5711118-88BF-48CA-962D-2EB5179E6452}" destId="{907013B0-BC8B-4EB7-932B-2E26553DB0B8}" srcOrd="0" destOrd="0" presId="urn:microsoft.com/office/officeart/2005/8/layout/hList7"/>
    <dgm:cxn modelId="{D67F4166-0062-44A4-8A1F-8A8AF92636EB}" type="presOf" srcId="{5CBCE7EC-8C1E-49D5-A6CA-AE21827701CE}" destId="{1AA9CE4F-1826-45B5-90AF-69D232D4272C}" srcOrd="0" destOrd="0" presId="urn:microsoft.com/office/officeart/2005/8/layout/hList7"/>
    <dgm:cxn modelId="{44850268-3E96-42A3-810E-3D1A49DC2F6F}" type="presOf" srcId="{045C0894-6855-4868-B0A3-78561AEBD7D4}" destId="{E0A739FC-63F9-45D5-A0FF-B7A8652459F8}" srcOrd="1" destOrd="1" presId="urn:microsoft.com/office/officeart/2005/8/layout/hList7"/>
    <dgm:cxn modelId="{567DDF6C-6200-4A08-87BF-0B2C9B631D78}" srcId="{09976379-7765-4F0D-B913-1EF58355C5C6}" destId="{777497EB-5B7C-4422-8A7B-33B8333C3874}" srcOrd="0" destOrd="0" parTransId="{40AEC74A-20C9-46A0-A290-2835EF9F2298}" sibTransId="{5CBCE7EC-8C1E-49D5-A6CA-AE21827701CE}"/>
    <dgm:cxn modelId="{065AD676-C99C-49E1-BAD1-78BFFF4111C0}" type="presOf" srcId="{8EDBB055-8A21-473E-BE03-D8399986A9FB}" destId="{6E8A443E-02F0-4C3F-8A40-32D8FC4A8909}" srcOrd="1" destOrd="1" presId="urn:microsoft.com/office/officeart/2005/8/layout/hList7"/>
    <dgm:cxn modelId="{D835137E-AC0E-4B89-A6C3-0C973B90AD09}" type="presOf" srcId="{777497EB-5B7C-4422-8A7B-33B8333C3874}" destId="{D0942E41-96FC-48E6-B72F-F1F6BB59166E}" srcOrd="1" destOrd="0" presId="urn:microsoft.com/office/officeart/2005/8/layout/hList7"/>
    <dgm:cxn modelId="{3F3D6F83-2463-401A-9A0F-18EEC857760C}" srcId="{777497EB-5B7C-4422-8A7B-33B8333C3874}" destId="{D90B9DE7-CAE1-46B2-8857-175A5A7A716D}" srcOrd="2" destOrd="0" parTransId="{F5AE57F0-20C0-409E-935A-1B094C4153A1}" sibTransId="{2E6BFD66-D916-4FD5-A4E9-CE5F1BB1C91C}"/>
    <dgm:cxn modelId="{28327D95-7384-4C52-8D41-B6F856D4105D}" srcId="{03F9AC50-FC12-4FF2-8300-233DFBB43F7C}" destId="{F2E77523-2080-4198-8D1D-C4BFA7588759}" srcOrd="3" destOrd="0" parTransId="{B45AFBF9-B31F-4491-9FBE-472C9912304C}" sibTransId="{64A6B8D0-EDDF-4005-BFA4-80FDDBC5A875}"/>
    <dgm:cxn modelId="{EC1C309B-6B26-4D3B-81DE-FD883A7DAD96}" type="presOf" srcId="{4489DA88-A9CC-40B8-A122-0F8B79016766}" destId="{6E8A443E-02F0-4C3F-8A40-32D8FC4A8909}" srcOrd="1" destOrd="6" presId="urn:microsoft.com/office/officeart/2005/8/layout/hList7"/>
    <dgm:cxn modelId="{8D128CA0-E8F0-4230-BEC2-5895550A404A}" type="presOf" srcId="{62E7B98F-5A3D-4FCF-B215-E7A17CAC5B4E}" destId="{D96B209C-9705-4A6B-94E7-405E05E4C4E3}" srcOrd="0" destOrd="1" presId="urn:microsoft.com/office/officeart/2005/8/layout/hList7"/>
    <dgm:cxn modelId="{27970EA1-98BC-4E81-8FAD-F67C325A7DE7}" type="presOf" srcId="{03F9AC50-FC12-4FF2-8300-233DFBB43F7C}" destId="{4E8E2687-9E5A-4F0B-B93F-0988252BABAC}" srcOrd="0" destOrd="0" presId="urn:microsoft.com/office/officeart/2005/8/layout/hList7"/>
    <dgm:cxn modelId="{E57016A5-B4CE-4FAE-A495-372754C6FE77}" type="presOf" srcId="{62E7B98F-5A3D-4FCF-B215-E7A17CAC5B4E}" destId="{D0942E41-96FC-48E6-B72F-F1F6BB59166E}" srcOrd="1" destOrd="1" presId="urn:microsoft.com/office/officeart/2005/8/layout/hList7"/>
    <dgm:cxn modelId="{7E4DF8A5-C6C7-4967-9BE6-EF799B2BAF04}" type="presOf" srcId="{045C0894-6855-4868-B0A3-78561AEBD7D4}" destId="{1D2D74F7-DBB2-4E85-812B-A416D9365E03}" srcOrd="0" destOrd="1" presId="urn:microsoft.com/office/officeart/2005/8/layout/hList7"/>
    <dgm:cxn modelId="{766B16A7-280C-49A1-B3DC-D474080FA3AB}" type="presOf" srcId="{AE3A4745-4662-4989-A195-1F45F3D1FE55}" destId="{6E8A443E-02F0-4C3F-8A40-32D8FC4A8909}" srcOrd="1" destOrd="2" presId="urn:microsoft.com/office/officeart/2005/8/layout/hList7"/>
    <dgm:cxn modelId="{F27C6CAE-9C68-44E4-ADC6-670D56CE70A9}" type="presOf" srcId="{EB9CF397-F7AE-49A2-BAAF-FAC93E126F19}" destId="{4E8E2687-9E5A-4F0B-B93F-0988252BABAC}" srcOrd="0" destOrd="5" presId="urn:microsoft.com/office/officeart/2005/8/layout/hList7"/>
    <dgm:cxn modelId="{D21D66AF-DD7A-4813-8379-C2F8E5EF2713}" srcId="{09976379-7765-4F0D-B913-1EF58355C5C6}" destId="{0849D64A-8060-4D91-94EE-23C06464CBD2}" srcOrd="2" destOrd="0" parTransId="{3CB4D201-078F-4267-9FFA-CB27E2DFF576}" sibTransId="{E5BFE537-AC29-4B6D-85A9-FD15CC95E370}"/>
    <dgm:cxn modelId="{7D262AB6-A420-4EF7-B833-A7C5B7B1E8BB}" type="presOf" srcId="{D90B9DE7-CAE1-46B2-8857-175A5A7A716D}" destId="{D0942E41-96FC-48E6-B72F-F1F6BB59166E}" srcOrd="1" destOrd="3" presId="urn:microsoft.com/office/officeart/2005/8/layout/hList7"/>
    <dgm:cxn modelId="{FD1624B7-9999-4FE3-938F-C3D844F3F2BF}" srcId="{777497EB-5B7C-4422-8A7B-33B8333C3874}" destId="{62E7B98F-5A3D-4FCF-B215-E7A17CAC5B4E}" srcOrd="0" destOrd="0" parTransId="{406BBA29-B42E-4022-8459-C81D009E9D12}" sibTransId="{C3270D5C-0A37-4FB8-B51F-F053F83C900F}"/>
    <dgm:cxn modelId="{BF7561BA-7320-4A8C-928C-8A7A0763AA7B}" type="presOf" srcId="{AE3A4745-4662-4989-A195-1F45F3D1FE55}" destId="{4E8E2687-9E5A-4F0B-B93F-0988252BABAC}" srcOrd="0" destOrd="2" presId="urn:microsoft.com/office/officeart/2005/8/layout/hList7"/>
    <dgm:cxn modelId="{CA4EB4C3-48CF-4ACA-8608-571ACE8D64ED}" srcId="{03F9AC50-FC12-4FF2-8300-233DFBB43F7C}" destId="{4489DA88-A9CC-40B8-A122-0F8B79016766}" srcOrd="5" destOrd="0" parTransId="{88A21225-C71D-4E90-9D4C-02EE512C29A4}" sibTransId="{F3B010D9-ACBC-468D-B8E4-E94828625B2F}"/>
    <dgm:cxn modelId="{0D8F4DC6-2A31-4DA7-8297-690CF064616C}" type="presOf" srcId="{F2E77523-2080-4198-8D1D-C4BFA7588759}" destId="{6E8A443E-02F0-4C3F-8A40-32D8FC4A8909}" srcOrd="1" destOrd="4" presId="urn:microsoft.com/office/officeart/2005/8/layout/hList7"/>
    <dgm:cxn modelId="{4BEADECD-7856-40E5-A9B2-DFF065991927}" type="presOf" srcId="{F2E77523-2080-4198-8D1D-C4BFA7588759}" destId="{4E8E2687-9E5A-4F0B-B93F-0988252BABAC}" srcOrd="0" destOrd="4" presId="urn:microsoft.com/office/officeart/2005/8/layout/hList7"/>
    <dgm:cxn modelId="{B3261CCE-C048-4A4F-A0A3-C9F89A208F71}" type="presOf" srcId="{09976379-7765-4F0D-B913-1EF58355C5C6}" destId="{59752E54-F199-43FB-A903-D81C7658101D}" srcOrd="0" destOrd="0" presId="urn:microsoft.com/office/officeart/2005/8/layout/hList7"/>
    <dgm:cxn modelId="{B98826CF-22F2-47F0-99AB-D227F4BB9641}" type="presOf" srcId="{DD9549D7-165F-46EE-BB9E-C7A4063CD55C}" destId="{6E8A443E-02F0-4C3F-8A40-32D8FC4A8909}" srcOrd="1" destOrd="3" presId="urn:microsoft.com/office/officeart/2005/8/layout/hList7"/>
    <dgm:cxn modelId="{04D7D4D0-84FD-4653-B49D-A058A135FB14}" srcId="{03F9AC50-FC12-4FF2-8300-233DFBB43F7C}" destId="{AE3A4745-4662-4989-A195-1F45F3D1FE55}" srcOrd="1" destOrd="0" parTransId="{7FC71CB8-51CB-416E-B61B-6699E9FF3070}" sibTransId="{25B692A8-60E1-43BC-88DB-6C8221FAC941}"/>
    <dgm:cxn modelId="{08160BD1-FBD9-4AF1-A9AD-759ED26E41B4}" type="presOf" srcId="{DD9549D7-165F-46EE-BB9E-C7A4063CD55C}" destId="{4E8E2687-9E5A-4F0B-B93F-0988252BABAC}" srcOrd="0" destOrd="3" presId="urn:microsoft.com/office/officeart/2005/8/layout/hList7"/>
    <dgm:cxn modelId="{4D4DDBD3-521A-4020-8F37-E0BB5455A0C7}" type="presOf" srcId="{A217502F-435B-4F5B-9C2F-F685093F3D0F}" destId="{1D2D74F7-DBB2-4E85-812B-A416D9365E03}" srcOrd="0" destOrd="2" presId="urn:microsoft.com/office/officeart/2005/8/layout/hList7"/>
    <dgm:cxn modelId="{755E94D7-BFE2-4182-91AD-600A3CB6954D}" type="presOf" srcId="{8EDBB055-8A21-473E-BE03-D8399986A9FB}" destId="{4E8E2687-9E5A-4F0B-B93F-0988252BABAC}" srcOrd="0" destOrd="1" presId="urn:microsoft.com/office/officeart/2005/8/layout/hList7"/>
    <dgm:cxn modelId="{617DB1DA-DA59-4720-BF3C-C2A0B8C544C2}" type="presOf" srcId="{4489DA88-A9CC-40B8-A122-0F8B79016766}" destId="{4E8E2687-9E5A-4F0B-B93F-0988252BABAC}" srcOrd="0" destOrd="6" presId="urn:microsoft.com/office/officeart/2005/8/layout/hList7"/>
    <dgm:cxn modelId="{BCD5F8E5-A7E2-4F95-8F78-13280ED17EA5}" srcId="{0849D64A-8060-4D91-94EE-23C06464CBD2}" destId="{A217502F-435B-4F5B-9C2F-F685093F3D0F}" srcOrd="1" destOrd="0" parTransId="{B94679DA-6AD8-400B-A138-48F1FD4B4EFE}" sibTransId="{545E3B72-E3A2-4395-B96B-CE3637879257}"/>
    <dgm:cxn modelId="{DDEC85E8-7568-4868-B933-C31CD87D4FFB}" srcId="{777497EB-5B7C-4422-8A7B-33B8333C3874}" destId="{D636DC92-5B41-4D63-B1BE-DFFBE7755541}" srcOrd="1" destOrd="0" parTransId="{CB035BC2-C22C-484C-A86E-2F975148B00B}" sibTransId="{B33BA130-CCA8-4F77-AC78-D7639B24BDBE}"/>
    <dgm:cxn modelId="{00240BE9-A196-4089-B4B8-3EF979E85CD8}" srcId="{777497EB-5B7C-4422-8A7B-33B8333C3874}" destId="{A589C6EE-B14D-437C-AB5B-77CC6D4626ED}" srcOrd="3" destOrd="0" parTransId="{374ACCFD-31F1-4709-BB3D-B8B1A8ADE134}" sibTransId="{9FD28BFF-13F5-4563-8733-E711253EE209}"/>
    <dgm:cxn modelId="{C4DD04F2-3236-4793-A6D8-6B3368ED2650}" srcId="{03F9AC50-FC12-4FF2-8300-233DFBB43F7C}" destId="{EB9CF397-F7AE-49A2-BAAF-FAC93E126F19}" srcOrd="4" destOrd="0" parTransId="{A5B6F4E0-9E06-4E6A-8BF4-9F17B4447C6A}" sibTransId="{7464FFE5-B211-4C7B-9835-8A46D8AC6F88}"/>
    <dgm:cxn modelId="{0752FAF2-6888-4E83-A339-CF909597949B}" type="presOf" srcId="{A217502F-435B-4F5B-9C2F-F685093F3D0F}" destId="{E0A739FC-63F9-45D5-A0FF-B7A8652459F8}" srcOrd="1" destOrd="2" presId="urn:microsoft.com/office/officeart/2005/8/layout/hList7"/>
    <dgm:cxn modelId="{CF0274FA-9A38-40E3-9532-1CF470DC7A8F}" srcId="{03F9AC50-FC12-4FF2-8300-233DFBB43F7C}" destId="{DD9549D7-165F-46EE-BB9E-C7A4063CD55C}" srcOrd="2" destOrd="0" parTransId="{9460B3F2-009C-4723-8132-517F63783134}" sibTransId="{2455E0FF-76C4-41D0-976E-CAA003E22BE0}"/>
    <dgm:cxn modelId="{C117DFFA-CA3E-4E6D-A226-1AFA87E0214F}" type="presOf" srcId="{A589C6EE-B14D-437C-AB5B-77CC6D4626ED}" destId="{D0942E41-96FC-48E6-B72F-F1F6BB59166E}" srcOrd="1" destOrd="4" presId="urn:microsoft.com/office/officeart/2005/8/layout/hList7"/>
    <dgm:cxn modelId="{EEAEC6FD-F7A4-4B6D-8450-67EE971165A3}" type="presOf" srcId="{EB9CF397-F7AE-49A2-BAAF-FAC93E126F19}" destId="{6E8A443E-02F0-4C3F-8A40-32D8FC4A8909}" srcOrd="1" destOrd="5" presId="urn:microsoft.com/office/officeart/2005/8/layout/hList7"/>
    <dgm:cxn modelId="{8140BF5B-0F35-4550-BCA2-8AC4ABEBD936}" type="presParOf" srcId="{59752E54-F199-43FB-A903-D81C7658101D}" destId="{08D51100-D773-4A1C-AB31-DD24C9D65C81}" srcOrd="0" destOrd="0" presId="urn:microsoft.com/office/officeart/2005/8/layout/hList7"/>
    <dgm:cxn modelId="{D74CD0CE-BF91-466C-B37D-1FD1772390AD}" type="presParOf" srcId="{59752E54-F199-43FB-A903-D81C7658101D}" destId="{74D16E8D-5F54-4E86-AA32-551D35376DE5}" srcOrd="1" destOrd="0" presId="urn:microsoft.com/office/officeart/2005/8/layout/hList7"/>
    <dgm:cxn modelId="{A8B1DF8C-B6E0-4EEB-BC42-7E5559FDFA2E}" type="presParOf" srcId="{74D16E8D-5F54-4E86-AA32-551D35376DE5}" destId="{BEC6ABE8-5850-4805-AB70-979477F4E54E}" srcOrd="0" destOrd="0" presId="urn:microsoft.com/office/officeart/2005/8/layout/hList7"/>
    <dgm:cxn modelId="{9E5B68B3-626B-4527-950C-06957C7427C4}" type="presParOf" srcId="{BEC6ABE8-5850-4805-AB70-979477F4E54E}" destId="{D96B209C-9705-4A6B-94E7-405E05E4C4E3}" srcOrd="0" destOrd="0" presId="urn:microsoft.com/office/officeart/2005/8/layout/hList7"/>
    <dgm:cxn modelId="{8FAEA088-3A90-4A36-99AA-51A903BF1D85}" type="presParOf" srcId="{BEC6ABE8-5850-4805-AB70-979477F4E54E}" destId="{D0942E41-96FC-48E6-B72F-F1F6BB59166E}" srcOrd="1" destOrd="0" presId="urn:microsoft.com/office/officeart/2005/8/layout/hList7"/>
    <dgm:cxn modelId="{593747B6-9927-42DA-BD87-D07D451CFDC0}" type="presParOf" srcId="{BEC6ABE8-5850-4805-AB70-979477F4E54E}" destId="{7E152CD9-9745-437B-961A-60AE21830F07}" srcOrd="2" destOrd="0" presId="urn:microsoft.com/office/officeart/2005/8/layout/hList7"/>
    <dgm:cxn modelId="{8ADA3A02-641F-4201-BF13-D3D3EA3F7C61}" type="presParOf" srcId="{BEC6ABE8-5850-4805-AB70-979477F4E54E}" destId="{C0473DB5-2F72-4C87-BF2D-8E3AE3FCFDF1}" srcOrd="3" destOrd="0" presId="urn:microsoft.com/office/officeart/2005/8/layout/hList7"/>
    <dgm:cxn modelId="{6A2C829C-485A-43C0-8EB5-64ADFDA68F9C}" type="presParOf" srcId="{74D16E8D-5F54-4E86-AA32-551D35376DE5}" destId="{1AA9CE4F-1826-45B5-90AF-69D232D4272C}" srcOrd="1" destOrd="0" presId="urn:microsoft.com/office/officeart/2005/8/layout/hList7"/>
    <dgm:cxn modelId="{E1F2E989-0252-4A61-8BA2-F92ADB5899EA}" type="presParOf" srcId="{74D16E8D-5F54-4E86-AA32-551D35376DE5}" destId="{A79D167D-303C-45C8-BA3B-2D060DB76A1A}" srcOrd="2" destOrd="0" presId="urn:microsoft.com/office/officeart/2005/8/layout/hList7"/>
    <dgm:cxn modelId="{C4FF946B-AA8F-488F-96E3-EADA138771AD}" type="presParOf" srcId="{A79D167D-303C-45C8-BA3B-2D060DB76A1A}" destId="{4E8E2687-9E5A-4F0B-B93F-0988252BABAC}" srcOrd="0" destOrd="0" presId="urn:microsoft.com/office/officeart/2005/8/layout/hList7"/>
    <dgm:cxn modelId="{ABE4F92E-53E6-45C4-8DA7-C59D39CE5546}" type="presParOf" srcId="{A79D167D-303C-45C8-BA3B-2D060DB76A1A}" destId="{6E8A443E-02F0-4C3F-8A40-32D8FC4A8909}" srcOrd="1" destOrd="0" presId="urn:microsoft.com/office/officeart/2005/8/layout/hList7"/>
    <dgm:cxn modelId="{97FF9FBE-88B3-4F6E-9840-B99B48609F45}" type="presParOf" srcId="{A79D167D-303C-45C8-BA3B-2D060DB76A1A}" destId="{FBAB5E6E-398E-4380-B582-B2F7A36C77A7}" srcOrd="2" destOrd="0" presId="urn:microsoft.com/office/officeart/2005/8/layout/hList7"/>
    <dgm:cxn modelId="{10E30455-9F73-44E9-A298-FF915272CC39}" type="presParOf" srcId="{A79D167D-303C-45C8-BA3B-2D060DB76A1A}" destId="{D13E08F9-E148-4C08-90B0-7D1088C5329D}" srcOrd="3" destOrd="0" presId="urn:microsoft.com/office/officeart/2005/8/layout/hList7"/>
    <dgm:cxn modelId="{347745A6-8F82-4BCD-935D-4E2662EB842D}" type="presParOf" srcId="{74D16E8D-5F54-4E86-AA32-551D35376DE5}" destId="{907013B0-BC8B-4EB7-932B-2E26553DB0B8}" srcOrd="3" destOrd="0" presId="urn:microsoft.com/office/officeart/2005/8/layout/hList7"/>
    <dgm:cxn modelId="{357F5D7C-B364-4A8B-9EE8-48D09D116713}" type="presParOf" srcId="{74D16E8D-5F54-4E86-AA32-551D35376DE5}" destId="{4B0A0F66-8AE4-4516-A2EE-4EAEB3D10631}" srcOrd="4" destOrd="0" presId="urn:microsoft.com/office/officeart/2005/8/layout/hList7"/>
    <dgm:cxn modelId="{701A1813-0369-4AC6-A1CD-5C170EAEE397}" type="presParOf" srcId="{4B0A0F66-8AE4-4516-A2EE-4EAEB3D10631}" destId="{1D2D74F7-DBB2-4E85-812B-A416D9365E03}" srcOrd="0" destOrd="0" presId="urn:microsoft.com/office/officeart/2005/8/layout/hList7"/>
    <dgm:cxn modelId="{CE3E38C5-98D6-447E-A6C9-77F7609C3A23}" type="presParOf" srcId="{4B0A0F66-8AE4-4516-A2EE-4EAEB3D10631}" destId="{E0A739FC-63F9-45D5-A0FF-B7A8652459F8}" srcOrd="1" destOrd="0" presId="urn:microsoft.com/office/officeart/2005/8/layout/hList7"/>
    <dgm:cxn modelId="{460C352D-6B75-4ED5-9894-84B2FE898B22}" type="presParOf" srcId="{4B0A0F66-8AE4-4516-A2EE-4EAEB3D10631}" destId="{90AF0B55-9A1E-45D8-9E75-DF87DCB4E674}" srcOrd="2" destOrd="0" presId="urn:microsoft.com/office/officeart/2005/8/layout/hList7"/>
    <dgm:cxn modelId="{CA0E7D31-0128-4872-8580-093C6873B485}" type="presParOf" srcId="{4B0A0F66-8AE4-4516-A2EE-4EAEB3D10631}" destId="{2DA200DA-CF2A-4F16-8087-8986F6C7F78B}"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D81130-840F-4016-99E2-7A02859F495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50439C8-5FFF-49F6-9AA4-10E32D612176}">
      <dgm:prSet/>
      <dgm:spPr/>
      <dgm:t>
        <a:bodyPr/>
        <a:lstStyle/>
        <a:p>
          <a:r>
            <a:rPr lang="en-US" dirty="0">
              <a:latin typeface="Arial" panose="020B0604020202020204" pitchFamily="34" charset="0"/>
              <a:cs typeface="Arial" panose="020B0604020202020204" pitchFamily="34" charset="0"/>
            </a:rPr>
            <a:t>New Employee Cybersecurity onboard Training</a:t>
          </a:r>
        </a:p>
      </dgm:t>
    </dgm:pt>
    <dgm:pt modelId="{E94931E7-187F-4013-8E98-9EB13D6D1F3C}" type="parTrans" cxnId="{C20A5933-A58B-4E2B-A5C1-4798079435B3}">
      <dgm:prSet/>
      <dgm:spPr/>
      <dgm:t>
        <a:bodyPr/>
        <a:lstStyle/>
        <a:p>
          <a:endParaRPr lang="en-US"/>
        </a:p>
      </dgm:t>
    </dgm:pt>
    <dgm:pt modelId="{816D9B7C-6C69-4EA1-A971-9C296F02DA15}" type="sibTrans" cxnId="{C20A5933-A58B-4E2B-A5C1-4798079435B3}">
      <dgm:prSet/>
      <dgm:spPr/>
      <dgm:t>
        <a:bodyPr/>
        <a:lstStyle/>
        <a:p>
          <a:endParaRPr lang="en-US"/>
        </a:p>
      </dgm:t>
    </dgm:pt>
    <dgm:pt modelId="{4A140B5D-C9E3-4BC8-AB5A-7E0ADB397E96}">
      <dgm:prSet/>
      <dgm:spPr/>
      <dgm:t>
        <a:bodyPr/>
        <a:lstStyle/>
        <a:p>
          <a:r>
            <a:rPr lang="en-US" dirty="0">
              <a:latin typeface="Arial" panose="020B0604020202020204" pitchFamily="34" charset="0"/>
              <a:cs typeface="Arial" panose="020B0604020202020204" pitchFamily="34" charset="0"/>
            </a:rPr>
            <a:t>Quarterly Training Cycle</a:t>
          </a:r>
        </a:p>
      </dgm:t>
    </dgm:pt>
    <dgm:pt modelId="{184F645E-9495-4125-A576-FD03CC533E4D}" type="parTrans" cxnId="{3767D417-0B31-4939-B726-D3F95C2B1513}">
      <dgm:prSet/>
      <dgm:spPr/>
      <dgm:t>
        <a:bodyPr/>
        <a:lstStyle/>
        <a:p>
          <a:endParaRPr lang="en-US"/>
        </a:p>
      </dgm:t>
    </dgm:pt>
    <dgm:pt modelId="{0D8C9838-791C-4C8B-876F-A6F94F59DE85}" type="sibTrans" cxnId="{3767D417-0B31-4939-B726-D3F95C2B1513}">
      <dgm:prSet/>
      <dgm:spPr/>
      <dgm:t>
        <a:bodyPr/>
        <a:lstStyle/>
        <a:p>
          <a:endParaRPr lang="en-US"/>
        </a:p>
      </dgm:t>
    </dgm:pt>
    <dgm:pt modelId="{FB192A57-520B-4ACA-B2CE-774405B87E1B}">
      <dgm:prSet/>
      <dgm:spPr/>
      <dgm:t>
        <a:bodyPr/>
        <a:lstStyle/>
        <a:p>
          <a:r>
            <a:rPr lang="en-US">
              <a:latin typeface="Arial" panose="020B0604020202020204" pitchFamily="34" charset="0"/>
              <a:cs typeface="Arial" panose="020B0604020202020204" pitchFamily="34" charset="0"/>
            </a:rPr>
            <a:t>Month 1 – Training video</a:t>
          </a:r>
        </a:p>
      </dgm:t>
    </dgm:pt>
    <dgm:pt modelId="{0E466AEA-EC58-4A17-8FAA-9005FBB1A96C}" type="parTrans" cxnId="{95F1DC89-9FE0-4D2F-80B6-68D369B4D913}">
      <dgm:prSet/>
      <dgm:spPr/>
      <dgm:t>
        <a:bodyPr/>
        <a:lstStyle/>
        <a:p>
          <a:endParaRPr lang="en-US"/>
        </a:p>
      </dgm:t>
    </dgm:pt>
    <dgm:pt modelId="{B528DE12-01CF-4244-B154-97FD01BA10BF}" type="sibTrans" cxnId="{95F1DC89-9FE0-4D2F-80B6-68D369B4D913}">
      <dgm:prSet/>
      <dgm:spPr/>
      <dgm:t>
        <a:bodyPr/>
        <a:lstStyle/>
        <a:p>
          <a:endParaRPr lang="en-US"/>
        </a:p>
      </dgm:t>
    </dgm:pt>
    <dgm:pt modelId="{7B49DA1D-F165-4A04-B62B-CD7E4743BF03}">
      <dgm:prSet/>
      <dgm:spPr/>
      <dgm:t>
        <a:bodyPr/>
        <a:lstStyle/>
        <a:p>
          <a:r>
            <a:rPr lang="en-US">
              <a:latin typeface="Arial" panose="020B0604020202020204" pitchFamily="34" charset="0"/>
              <a:cs typeface="Arial" panose="020B0604020202020204" pitchFamily="34" charset="0"/>
            </a:rPr>
            <a:t>Month 2 – Phishing Test</a:t>
          </a:r>
        </a:p>
      </dgm:t>
    </dgm:pt>
    <dgm:pt modelId="{FDEA6551-D940-4358-AE44-2A5A2FC54E52}" type="parTrans" cxnId="{4833DC5C-7C19-4E85-9C22-1076B2234DA4}">
      <dgm:prSet/>
      <dgm:spPr/>
      <dgm:t>
        <a:bodyPr/>
        <a:lstStyle/>
        <a:p>
          <a:endParaRPr lang="en-US"/>
        </a:p>
      </dgm:t>
    </dgm:pt>
    <dgm:pt modelId="{5F422315-CE99-422C-8D5A-50A13E225636}" type="sibTrans" cxnId="{4833DC5C-7C19-4E85-9C22-1076B2234DA4}">
      <dgm:prSet/>
      <dgm:spPr/>
      <dgm:t>
        <a:bodyPr/>
        <a:lstStyle/>
        <a:p>
          <a:endParaRPr lang="en-US"/>
        </a:p>
      </dgm:t>
    </dgm:pt>
    <dgm:pt modelId="{A213C4BD-DA26-43E0-8D82-451AEB34EE7D}">
      <dgm:prSet/>
      <dgm:spPr/>
      <dgm:t>
        <a:bodyPr/>
        <a:lstStyle/>
        <a:p>
          <a:r>
            <a:rPr lang="en-US">
              <a:latin typeface="Arial" panose="020B0604020202020204" pitchFamily="34" charset="0"/>
              <a:cs typeface="Arial" panose="020B0604020202020204" pitchFamily="34" charset="0"/>
            </a:rPr>
            <a:t>Month 3 – Re-Test for any failures</a:t>
          </a:r>
        </a:p>
      </dgm:t>
    </dgm:pt>
    <dgm:pt modelId="{53E1B15E-DFA8-4065-8756-A0A476F95471}" type="parTrans" cxnId="{949A1A3D-04AB-48BE-BB52-860BC385D277}">
      <dgm:prSet/>
      <dgm:spPr/>
      <dgm:t>
        <a:bodyPr/>
        <a:lstStyle/>
        <a:p>
          <a:endParaRPr lang="en-US"/>
        </a:p>
      </dgm:t>
    </dgm:pt>
    <dgm:pt modelId="{6C66A5E9-727E-4FC4-89B7-FE8E89E9C190}" type="sibTrans" cxnId="{949A1A3D-04AB-48BE-BB52-860BC385D277}">
      <dgm:prSet/>
      <dgm:spPr/>
      <dgm:t>
        <a:bodyPr/>
        <a:lstStyle/>
        <a:p>
          <a:endParaRPr lang="en-US"/>
        </a:p>
      </dgm:t>
    </dgm:pt>
    <dgm:pt modelId="{E9E66A6A-C52B-45D5-A60F-937E0589132C}">
      <dgm:prSet/>
      <dgm:spPr/>
      <dgm:t>
        <a:bodyPr/>
        <a:lstStyle/>
        <a:p>
          <a:r>
            <a:rPr lang="en-US" dirty="0">
              <a:latin typeface="Arial" panose="020B0604020202020204" pitchFamily="34" charset="0"/>
              <a:cs typeface="Arial" panose="020B0604020202020204" pitchFamily="34" charset="0"/>
            </a:rPr>
            <a:t>Phish Alert Report in </a:t>
          </a:r>
          <a:r>
            <a:rPr lang="en-US" dirty="0" err="1">
              <a:latin typeface="Arial" panose="020B0604020202020204" pitchFamily="34" charset="0"/>
              <a:cs typeface="Arial" panose="020B0604020202020204" pitchFamily="34" charset="0"/>
            </a:rPr>
            <a:t>eMail</a:t>
          </a:r>
          <a:endParaRPr lang="en-US" dirty="0">
            <a:latin typeface="Arial" panose="020B0604020202020204" pitchFamily="34" charset="0"/>
            <a:cs typeface="Arial" panose="020B0604020202020204" pitchFamily="34" charset="0"/>
          </a:endParaRPr>
        </a:p>
      </dgm:t>
    </dgm:pt>
    <dgm:pt modelId="{2ED29F46-BF69-430C-B154-8BF366A73669}" type="parTrans" cxnId="{3ADB027E-E304-434A-9FF2-A50E068BFA26}">
      <dgm:prSet/>
      <dgm:spPr/>
      <dgm:t>
        <a:bodyPr/>
        <a:lstStyle/>
        <a:p>
          <a:endParaRPr lang="en-US"/>
        </a:p>
      </dgm:t>
    </dgm:pt>
    <dgm:pt modelId="{8C877F73-A20C-4021-A21C-A5B96F2735ED}" type="sibTrans" cxnId="{3ADB027E-E304-434A-9FF2-A50E068BFA26}">
      <dgm:prSet/>
      <dgm:spPr/>
      <dgm:t>
        <a:bodyPr/>
        <a:lstStyle/>
        <a:p>
          <a:endParaRPr lang="en-US"/>
        </a:p>
      </dgm:t>
    </dgm:pt>
    <dgm:pt modelId="{A902A7BB-43DB-46C9-9A32-A7CFC9E18179}">
      <dgm:prSet/>
      <dgm:spPr/>
      <dgm:t>
        <a:bodyPr/>
        <a:lstStyle/>
        <a:p>
          <a:r>
            <a:rPr lang="en-US" dirty="0">
              <a:latin typeface="Arial" panose="020B0604020202020204" pitchFamily="34" charset="0"/>
              <a:cs typeface="Arial" panose="020B0604020202020204" pitchFamily="34" charset="0"/>
            </a:rPr>
            <a:t>For suspected security incidents or any questions, email to </a:t>
          </a:r>
          <a:r>
            <a:rPr lang="en-US" b="1" dirty="0">
              <a:latin typeface="Arial" panose="020B0604020202020204" pitchFamily="34" charset="0"/>
              <a:cs typeface="Arial" panose="020B0604020202020204" pitchFamily="34" charset="0"/>
            </a:rPr>
            <a:t>cybersecurity@ipscorp.com</a:t>
          </a:r>
          <a:endParaRPr lang="en-US" dirty="0">
            <a:latin typeface="Arial" panose="020B0604020202020204" pitchFamily="34" charset="0"/>
            <a:cs typeface="Arial" panose="020B0604020202020204" pitchFamily="34" charset="0"/>
          </a:endParaRPr>
        </a:p>
      </dgm:t>
    </dgm:pt>
    <dgm:pt modelId="{B5A9F719-A609-40B4-A390-CF1A40FBD199}" type="parTrans" cxnId="{28CA7AD2-5076-4CAA-B321-65A5AD6B0EE4}">
      <dgm:prSet/>
      <dgm:spPr/>
      <dgm:t>
        <a:bodyPr/>
        <a:lstStyle/>
        <a:p>
          <a:endParaRPr lang="en-US"/>
        </a:p>
      </dgm:t>
    </dgm:pt>
    <dgm:pt modelId="{FA26E747-FF2B-495B-B57F-9A538B2A34D6}" type="sibTrans" cxnId="{28CA7AD2-5076-4CAA-B321-65A5AD6B0EE4}">
      <dgm:prSet/>
      <dgm:spPr/>
      <dgm:t>
        <a:bodyPr/>
        <a:lstStyle/>
        <a:p>
          <a:endParaRPr lang="en-US"/>
        </a:p>
      </dgm:t>
    </dgm:pt>
    <dgm:pt modelId="{A8E285C4-2049-40C6-9059-25B0B2B5CFD2}" type="pres">
      <dgm:prSet presAssocID="{10D81130-840F-4016-99E2-7A02859F4954}" presName="root" presStyleCnt="0">
        <dgm:presLayoutVars>
          <dgm:dir/>
          <dgm:resizeHandles val="exact"/>
        </dgm:presLayoutVars>
      </dgm:prSet>
      <dgm:spPr/>
    </dgm:pt>
    <dgm:pt modelId="{6B4BAD91-1018-4544-BB8A-51511075A886}" type="pres">
      <dgm:prSet presAssocID="{850439C8-5FFF-49F6-9AA4-10E32D612176}" presName="compNode" presStyleCnt="0"/>
      <dgm:spPr/>
    </dgm:pt>
    <dgm:pt modelId="{59413EE8-0900-41CC-A267-F889757FBDAD}" type="pres">
      <dgm:prSet presAssocID="{850439C8-5FFF-49F6-9AA4-10E32D612176}" presName="bgRect" presStyleLbl="bgShp" presStyleIdx="0" presStyleCnt="4" custLinFactY="-9010" custLinFactNeighborX="-926" custLinFactNeighborY="-100000"/>
      <dgm:spPr/>
    </dgm:pt>
    <dgm:pt modelId="{798F5A68-AF4B-4C67-965F-A55BD3ACFC53}" type="pres">
      <dgm:prSet presAssocID="{850439C8-5FFF-49F6-9AA4-10E32D6121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F422D670-4837-43F3-8C67-ADDFE907548D}" type="pres">
      <dgm:prSet presAssocID="{850439C8-5FFF-49F6-9AA4-10E32D612176}" presName="spaceRect" presStyleCnt="0"/>
      <dgm:spPr/>
    </dgm:pt>
    <dgm:pt modelId="{D70D0327-0299-4A33-9AB6-01F5EB081438}" type="pres">
      <dgm:prSet presAssocID="{850439C8-5FFF-49F6-9AA4-10E32D612176}" presName="parTx" presStyleLbl="revTx" presStyleIdx="0" presStyleCnt="5">
        <dgm:presLayoutVars>
          <dgm:chMax val="0"/>
          <dgm:chPref val="0"/>
        </dgm:presLayoutVars>
      </dgm:prSet>
      <dgm:spPr/>
    </dgm:pt>
    <dgm:pt modelId="{252636AD-A41E-42A2-88FB-B5D696C7B02D}" type="pres">
      <dgm:prSet presAssocID="{816D9B7C-6C69-4EA1-A971-9C296F02DA15}" presName="sibTrans" presStyleCnt="0"/>
      <dgm:spPr/>
    </dgm:pt>
    <dgm:pt modelId="{73F6B8B9-37DE-41CE-8575-895DCFCF5121}" type="pres">
      <dgm:prSet presAssocID="{4A140B5D-C9E3-4BC8-AB5A-7E0ADB397E96}" presName="compNode" presStyleCnt="0"/>
      <dgm:spPr/>
    </dgm:pt>
    <dgm:pt modelId="{2962232E-5FBD-4DF1-A8E3-B22C3A367137}" type="pres">
      <dgm:prSet presAssocID="{4A140B5D-C9E3-4BC8-AB5A-7E0ADB397E96}" presName="bgRect" presStyleLbl="bgShp" presStyleIdx="1" presStyleCnt="4"/>
      <dgm:spPr/>
    </dgm:pt>
    <dgm:pt modelId="{6C5F895F-A622-4F4F-BAF5-88409740F6B3}" type="pres">
      <dgm:prSet presAssocID="{4A140B5D-C9E3-4BC8-AB5A-7E0ADB397E9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grammer"/>
        </a:ext>
      </dgm:extLst>
    </dgm:pt>
    <dgm:pt modelId="{11D7E2AE-E64B-4E04-9997-53AA075EB554}" type="pres">
      <dgm:prSet presAssocID="{4A140B5D-C9E3-4BC8-AB5A-7E0ADB397E96}" presName="spaceRect" presStyleCnt="0"/>
      <dgm:spPr/>
    </dgm:pt>
    <dgm:pt modelId="{6F317E98-FACF-4C5A-8FCC-AEA080B1A236}" type="pres">
      <dgm:prSet presAssocID="{4A140B5D-C9E3-4BC8-AB5A-7E0ADB397E96}" presName="parTx" presStyleLbl="revTx" presStyleIdx="1" presStyleCnt="5">
        <dgm:presLayoutVars>
          <dgm:chMax val="0"/>
          <dgm:chPref val="0"/>
        </dgm:presLayoutVars>
      </dgm:prSet>
      <dgm:spPr/>
    </dgm:pt>
    <dgm:pt modelId="{2D686470-8934-4988-9014-0783AA5C016E}" type="pres">
      <dgm:prSet presAssocID="{4A140B5D-C9E3-4BC8-AB5A-7E0ADB397E96}" presName="desTx" presStyleLbl="revTx" presStyleIdx="2" presStyleCnt="5">
        <dgm:presLayoutVars/>
      </dgm:prSet>
      <dgm:spPr/>
    </dgm:pt>
    <dgm:pt modelId="{FEBD1CE3-6D48-482B-B131-ACEB01E00910}" type="pres">
      <dgm:prSet presAssocID="{0D8C9838-791C-4C8B-876F-A6F94F59DE85}" presName="sibTrans" presStyleCnt="0"/>
      <dgm:spPr/>
    </dgm:pt>
    <dgm:pt modelId="{3517AD7E-CF83-4ED5-A1F9-17601FCA60C6}" type="pres">
      <dgm:prSet presAssocID="{E9E66A6A-C52B-45D5-A60F-937E0589132C}" presName="compNode" presStyleCnt="0"/>
      <dgm:spPr/>
    </dgm:pt>
    <dgm:pt modelId="{CD5B4BF8-A30E-46A8-A1FC-0D83D3D8A72C}" type="pres">
      <dgm:prSet presAssocID="{E9E66A6A-C52B-45D5-A60F-937E0589132C}" presName="bgRect" presStyleLbl="bgShp" presStyleIdx="2" presStyleCnt="4"/>
      <dgm:spPr/>
    </dgm:pt>
    <dgm:pt modelId="{2DF7B2B2-9FEA-4F3F-B579-25E915DBE7B9}" type="pres">
      <dgm:prSet presAssocID="{E9E66A6A-C52B-45D5-A60F-937E0589132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rning"/>
        </a:ext>
      </dgm:extLst>
    </dgm:pt>
    <dgm:pt modelId="{E40769DD-0FE2-450C-BDEC-0A30A7ADF605}" type="pres">
      <dgm:prSet presAssocID="{E9E66A6A-C52B-45D5-A60F-937E0589132C}" presName="spaceRect" presStyleCnt="0"/>
      <dgm:spPr/>
    </dgm:pt>
    <dgm:pt modelId="{19738136-9F85-4C8C-BE57-C6A5B0271CE2}" type="pres">
      <dgm:prSet presAssocID="{E9E66A6A-C52B-45D5-A60F-937E0589132C}" presName="parTx" presStyleLbl="revTx" presStyleIdx="3" presStyleCnt="5">
        <dgm:presLayoutVars>
          <dgm:chMax val="0"/>
          <dgm:chPref val="0"/>
        </dgm:presLayoutVars>
      </dgm:prSet>
      <dgm:spPr/>
    </dgm:pt>
    <dgm:pt modelId="{1318A7AA-88A2-45E7-A847-AAF98F51B8F8}" type="pres">
      <dgm:prSet presAssocID="{8C877F73-A20C-4021-A21C-A5B96F2735ED}" presName="sibTrans" presStyleCnt="0"/>
      <dgm:spPr/>
    </dgm:pt>
    <dgm:pt modelId="{CC310589-31FB-43C9-B29F-3EC9B0D035EF}" type="pres">
      <dgm:prSet presAssocID="{A902A7BB-43DB-46C9-9A32-A7CFC9E18179}" presName="compNode" presStyleCnt="0"/>
      <dgm:spPr/>
    </dgm:pt>
    <dgm:pt modelId="{CDBEE301-8309-4BF2-BDDD-143EE4BC42D5}" type="pres">
      <dgm:prSet presAssocID="{A902A7BB-43DB-46C9-9A32-A7CFC9E18179}" presName="bgRect" presStyleLbl="bgShp" presStyleIdx="3" presStyleCnt="4" custLinFactNeighborY="983">
        <dgm:style>
          <a:lnRef idx="2">
            <a:schemeClr val="accent2"/>
          </a:lnRef>
          <a:fillRef idx="1">
            <a:schemeClr val="lt1"/>
          </a:fillRef>
          <a:effectRef idx="0">
            <a:schemeClr val="accent2"/>
          </a:effectRef>
          <a:fontRef idx="minor">
            <a:schemeClr val="dk1"/>
          </a:fontRef>
        </dgm:style>
      </dgm:prSet>
      <dgm:spPr/>
    </dgm:pt>
    <dgm:pt modelId="{A48ACBF1-9E83-4400-8FB3-6EAAD2D500A8}" type="pres">
      <dgm:prSet presAssocID="{A902A7BB-43DB-46C9-9A32-A7CFC9E1817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42D879CB-6CA6-4EFE-AD4A-D0B3B2CA2C1A}" type="pres">
      <dgm:prSet presAssocID="{A902A7BB-43DB-46C9-9A32-A7CFC9E18179}" presName="spaceRect" presStyleCnt="0"/>
      <dgm:spPr/>
    </dgm:pt>
    <dgm:pt modelId="{2EE9345D-C000-4941-949D-6C15FE9A407B}" type="pres">
      <dgm:prSet presAssocID="{A902A7BB-43DB-46C9-9A32-A7CFC9E18179}" presName="parTx" presStyleLbl="revTx" presStyleIdx="4" presStyleCnt="5">
        <dgm:presLayoutVars>
          <dgm:chMax val="0"/>
          <dgm:chPref val="0"/>
        </dgm:presLayoutVars>
      </dgm:prSet>
      <dgm:spPr/>
    </dgm:pt>
  </dgm:ptLst>
  <dgm:cxnLst>
    <dgm:cxn modelId="{B004EA06-DEE1-4477-9450-74336D4B9FED}" type="presOf" srcId="{7B49DA1D-F165-4A04-B62B-CD7E4743BF03}" destId="{2D686470-8934-4988-9014-0783AA5C016E}" srcOrd="0" destOrd="1" presId="urn:microsoft.com/office/officeart/2018/2/layout/IconVerticalSolidList"/>
    <dgm:cxn modelId="{FDA6160C-A225-41AF-AA4A-1FEE2802FBD2}" type="presOf" srcId="{10D81130-840F-4016-99E2-7A02859F4954}" destId="{A8E285C4-2049-40C6-9059-25B0B2B5CFD2}" srcOrd="0" destOrd="0" presId="urn:microsoft.com/office/officeart/2018/2/layout/IconVerticalSolidList"/>
    <dgm:cxn modelId="{3767D417-0B31-4939-B726-D3F95C2B1513}" srcId="{10D81130-840F-4016-99E2-7A02859F4954}" destId="{4A140B5D-C9E3-4BC8-AB5A-7E0ADB397E96}" srcOrd="1" destOrd="0" parTransId="{184F645E-9495-4125-A576-FD03CC533E4D}" sibTransId="{0D8C9838-791C-4C8B-876F-A6F94F59DE85}"/>
    <dgm:cxn modelId="{79C5141C-5EA2-4A5F-AF4D-88D901D1F843}" type="presOf" srcId="{A213C4BD-DA26-43E0-8D82-451AEB34EE7D}" destId="{2D686470-8934-4988-9014-0783AA5C016E}" srcOrd="0" destOrd="2" presId="urn:microsoft.com/office/officeart/2018/2/layout/IconVerticalSolidList"/>
    <dgm:cxn modelId="{C20A5933-A58B-4E2B-A5C1-4798079435B3}" srcId="{10D81130-840F-4016-99E2-7A02859F4954}" destId="{850439C8-5FFF-49F6-9AA4-10E32D612176}" srcOrd="0" destOrd="0" parTransId="{E94931E7-187F-4013-8E98-9EB13D6D1F3C}" sibTransId="{816D9B7C-6C69-4EA1-A971-9C296F02DA15}"/>
    <dgm:cxn modelId="{949A1A3D-04AB-48BE-BB52-860BC385D277}" srcId="{4A140B5D-C9E3-4BC8-AB5A-7E0ADB397E96}" destId="{A213C4BD-DA26-43E0-8D82-451AEB34EE7D}" srcOrd="2" destOrd="0" parTransId="{53E1B15E-DFA8-4065-8756-A0A476F95471}" sibTransId="{6C66A5E9-727E-4FC4-89B7-FE8E89E9C190}"/>
    <dgm:cxn modelId="{4833DC5C-7C19-4E85-9C22-1076B2234DA4}" srcId="{4A140B5D-C9E3-4BC8-AB5A-7E0ADB397E96}" destId="{7B49DA1D-F165-4A04-B62B-CD7E4743BF03}" srcOrd="1" destOrd="0" parTransId="{FDEA6551-D940-4358-AE44-2A5A2FC54E52}" sibTransId="{5F422315-CE99-422C-8D5A-50A13E225636}"/>
    <dgm:cxn modelId="{25F2C07B-90A3-4C6E-99FD-E31BB6211210}" type="presOf" srcId="{E9E66A6A-C52B-45D5-A60F-937E0589132C}" destId="{19738136-9F85-4C8C-BE57-C6A5B0271CE2}" srcOrd="0" destOrd="0" presId="urn:microsoft.com/office/officeart/2018/2/layout/IconVerticalSolidList"/>
    <dgm:cxn modelId="{3ADB027E-E304-434A-9FF2-A50E068BFA26}" srcId="{10D81130-840F-4016-99E2-7A02859F4954}" destId="{E9E66A6A-C52B-45D5-A60F-937E0589132C}" srcOrd="2" destOrd="0" parTransId="{2ED29F46-BF69-430C-B154-8BF366A73669}" sibTransId="{8C877F73-A20C-4021-A21C-A5B96F2735ED}"/>
    <dgm:cxn modelId="{95F1DC89-9FE0-4D2F-80B6-68D369B4D913}" srcId="{4A140B5D-C9E3-4BC8-AB5A-7E0ADB397E96}" destId="{FB192A57-520B-4ACA-B2CE-774405B87E1B}" srcOrd="0" destOrd="0" parTransId="{0E466AEA-EC58-4A17-8FAA-9005FBB1A96C}" sibTransId="{B528DE12-01CF-4244-B154-97FD01BA10BF}"/>
    <dgm:cxn modelId="{79130998-CCD0-44A0-BCBE-D19C9BCC7688}" type="presOf" srcId="{4A140B5D-C9E3-4BC8-AB5A-7E0ADB397E96}" destId="{6F317E98-FACF-4C5A-8FCC-AEA080B1A236}" srcOrd="0" destOrd="0" presId="urn:microsoft.com/office/officeart/2018/2/layout/IconVerticalSolidList"/>
    <dgm:cxn modelId="{6ABB61AF-CA11-4F38-82F4-488D682AFC63}" type="presOf" srcId="{A902A7BB-43DB-46C9-9A32-A7CFC9E18179}" destId="{2EE9345D-C000-4941-949D-6C15FE9A407B}" srcOrd="0" destOrd="0" presId="urn:microsoft.com/office/officeart/2018/2/layout/IconVerticalSolidList"/>
    <dgm:cxn modelId="{481046C2-B4A3-4EE9-A51E-882A6537BE62}" type="presOf" srcId="{850439C8-5FFF-49F6-9AA4-10E32D612176}" destId="{D70D0327-0299-4A33-9AB6-01F5EB081438}" srcOrd="0" destOrd="0" presId="urn:microsoft.com/office/officeart/2018/2/layout/IconVerticalSolidList"/>
    <dgm:cxn modelId="{28CA7AD2-5076-4CAA-B321-65A5AD6B0EE4}" srcId="{10D81130-840F-4016-99E2-7A02859F4954}" destId="{A902A7BB-43DB-46C9-9A32-A7CFC9E18179}" srcOrd="3" destOrd="0" parTransId="{B5A9F719-A609-40B4-A390-CF1A40FBD199}" sibTransId="{FA26E747-FF2B-495B-B57F-9A538B2A34D6}"/>
    <dgm:cxn modelId="{88B2C1F0-5847-4AD5-9DEC-A62FBC24C0DF}" type="presOf" srcId="{FB192A57-520B-4ACA-B2CE-774405B87E1B}" destId="{2D686470-8934-4988-9014-0783AA5C016E}" srcOrd="0" destOrd="0" presId="urn:microsoft.com/office/officeart/2018/2/layout/IconVerticalSolidList"/>
    <dgm:cxn modelId="{9B9862D8-FD91-4F6B-8740-BF6703CD3172}" type="presParOf" srcId="{A8E285C4-2049-40C6-9059-25B0B2B5CFD2}" destId="{6B4BAD91-1018-4544-BB8A-51511075A886}" srcOrd="0" destOrd="0" presId="urn:microsoft.com/office/officeart/2018/2/layout/IconVerticalSolidList"/>
    <dgm:cxn modelId="{CB41F184-C163-4537-A875-CB8E7C73C3C1}" type="presParOf" srcId="{6B4BAD91-1018-4544-BB8A-51511075A886}" destId="{59413EE8-0900-41CC-A267-F889757FBDAD}" srcOrd="0" destOrd="0" presId="urn:microsoft.com/office/officeart/2018/2/layout/IconVerticalSolidList"/>
    <dgm:cxn modelId="{1EECA508-5D0C-4566-A895-0C3B598016FD}" type="presParOf" srcId="{6B4BAD91-1018-4544-BB8A-51511075A886}" destId="{798F5A68-AF4B-4C67-965F-A55BD3ACFC53}" srcOrd="1" destOrd="0" presId="urn:microsoft.com/office/officeart/2018/2/layout/IconVerticalSolidList"/>
    <dgm:cxn modelId="{34266804-3D59-4B1D-9A3A-01AAD569100C}" type="presParOf" srcId="{6B4BAD91-1018-4544-BB8A-51511075A886}" destId="{F422D670-4837-43F3-8C67-ADDFE907548D}" srcOrd="2" destOrd="0" presId="urn:microsoft.com/office/officeart/2018/2/layout/IconVerticalSolidList"/>
    <dgm:cxn modelId="{6F9F76A7-7782-409E-8BB5-DE5B315C0327}" type="presParOf" srcId="{6B4BAD91-1018-4544-BB8A-51511075A886}" destId="{D70D0327-0299-4A33-9AB6-01F5EB081438}" srcOrd="3" destOrd="0" presId="urn:microsoft.com/office/officeart/2018/2/layout/IconVerticalSolidList"/>
    <dgm:cxn modelId="{7DE725FB-3EC6-4562-94CD-CFE77F9A7B36}" type="presParOf" srcId="{A8E285C4-2049-40C6-9059-25B0B2B5CFD2}" destId="{252636AD-A41E-42A2-88FB-B5D696C7B02D}" srcOrd="1" destOrd="0" presId="urn:microsoft.com/office/officeart/2018/2/layout/IconVerticalSolidList"/>
    <dgm:cxn modelId="{CECF4816-9ADA-4E05-B6D5-B5AD627655F6}" type="presParOf" srcId="{A8E285C4-2049-40C6-9059-25B0B2B5CFD2}" destId="{73F6B8B9-37DE-41CE-8575-895DCFCF5121}" srcOrd="2" destOrd="0" presId="urn:microsoft.com/office/officeart/2018/2/layout/IconVerticalSolidList"/>
    <dgm:cxn modelId="{A15D7A60-EFBB-4379-9882-21B07A834599}" type="presParOf" srcId="{73F6B8B9-37DE-41CE-8575-895DCFCF5121}" destId="{2962232E-5FBD-4DF1-A8E3-B22C3A367137}" srcOrd="0" destOrd="0" presId="urn:microsoft.com/office/officeart/2018/2/layout/IconVerticalSolidList"/>
    <dgm:cxn modelId="{81290363-C8B1-415A-BA18-4B6B29D46475}" type="presParOf" srcId="{73F6B8B9-37DE-41CE-8575-895DCFCF5121}" destId="{6C5F895F-A622-4F4F-BAF5-88409740F6B3}" srcOrd="1" destOrd="0" presId="urn:microsoft.com/office/officeart/2018/2/layout/IconVerticalSolidList"/>
    <dgm:cxn modelId="{1716ABE6-84B0-43B4-A985-332D7DC2B458}" type="presParOf" srcId="{73F6B8B9-37DE-41CE-8575-895DCFCF5121}" destId="{11D7E2AE-E64B-4E04-9997-53AA075EB554}" srcOrd="2" destOrd="0" presId="urn:microsoft.com/office/officeart/2018/2/layout/IconVerticalSolidList"/>
    <dgm:cxn modelId="{82A74E7F-1D02-46DA-B744-F1CACFF2938C}" type="presParOf" srcId="{73F6B8B9-37DE-41CE-8575-895DCFCF5121}" destId="{6F317E98-FACF-4C5A-8FCC-AEA080B1A236}" srcOrd="3" destOrd="0" presId="urn:microsoft.com/office/officeart/2018/2/layout/IconVerticalSolidList"/>
    <dgm:cxn modelId="{267A0F06-213E-4055-A010-0238DB33840A}" type="presParOf" srcId="{73F6B8B9-37DE-41CE-8575-895DCFCF5121}" destId="{2D686470-8934-4988-9014-0783AA5C016E}" srcOrd="4" destOrd="0" presId="urn:microsoft.com/office/officeart/2018/2/layout/IconVerticalSolidList"/>
    <dgm:cxn modelId="{3E3F9E14-5365-4855-8C9F-2825DD44EEC3}" type="presParOf" srcId="{A8E285C4-2049-40C6-9059-25B0B2B5CFD2}" destId="{FEBD1CE3-6D48-482B-B131-ACEB01E00910}" srcOrd="3" destOrd="0" presId="urn:microsoft.com/office/officeart/2018/2/layout/IconVerticalSolidList"/>
    <dgm:cxn modelId="{6DC5BCCE-549A-48EA-B122-DF01E68670E7}" type="presParOf" srcId="{A8E285C4-2049-40C6-9059-25B0B2B5CFD2}" destId="{3517AD7E-CF83-4ED5-A1F9-17601FCA60C6}" srcOrd="4" destOrd="0" presId="urn:microsoft.com/office/officeart/2018/2/layout/IconVerticalSolidList"/>
    <dgm:cxn modelId="{4FF2B4C7-70DD-41CA-8119-3669C5C8758A}" type="presParOf" srcId="{3517AD7E-CF83-4ED5-A1F9-17601FCA60C6}" destId="{CD5B4BF8-A30E-46A8-A1FC-0D83D3D8A72C}" srcOrd="0" destOrd="0" presId="urn:microsoft.com/office/officeart/2018/2/layout/IconVerticalSolidList"/>
    <dgm:cxn modelId="{820178D4-0CCB-4AA8-913B-CCFB610D120E}" type="presParOf" srcId="{3517AD7E-CF83-4ED5-A1F9-17601FCA60C6}" destId="{2DF7B2B2-9FEA-4F3F-B579-25E915DBE7B9}" srcOrd="1" destOrd="0" presId="urn:microsoft.com/office/officeart/2018/2/layout/IconVerticalSolidList"/>
    <dgm:cxn modelId="{37BDB300-B465-4266-BA3A-9585662E0AB4}" type="presParOf" srcId="{3517AD7E-CF83-4ED5-A1F9-17601FCA60C6}" destId="{E40769DD-0FE2-450C-BDEC-0A30A7ADF605}" srcOrd="2" destOrd="0" presId="urn:microsoft.com/office/officeart/2018/2/layout/IconVerticalSolidList"/>
    <dgm:cxn modelId="{0C4C2224-06CF-441E-8AB1-A05FA36E7E4B}" type="presParOf" srcId="{3517AD7E-CF83-4ED5-A1F9-17601FCA60C6}" destId="{19738136-9F85-4C8C-BE57-C6A5B0271CE2}" srcOrd="3" destOrd="0" presId="urn:microsoft.com/office/officeart/2018/2/layout/IconVerticalSolidList"/>
    <dgm:cxn modelId="{DD90B988-6770-4B81-B1F0-EC3C2B3DD55F}" type="presParOf" srcId="{A8E285C4-2049-40C6-9059-25B0B2B5CFD2}" destId="{1318A7AA-88A2-45E7-A847-AAF98F51B8F8}" srcOrd="5" destOrd="0" presId="urn:microsoft.com/office/officeart/2018/2/layout/IconVerticalSolidList"/>
    <dgm:cxn modelId="{D2C13ECB-031C-44AB-9A4D-F9E7A99E06B2}" type="presParOf" srcId="{A8E285C4-2049-40C6-9059-25B0B2B5CFD2}" destId="{CC310589-31FB-43C9-B29F-3EC9B0D035EF}" srcOrd="6" destOrd="0" presId="urn:microsoft.com/office/officeart/2018/2/layout/IconVerticalSolidList"/>
    <dgm:cxn modelId="{79714DC7-D48E-4477-AFEC-36369E7980D3}" type="presParOf" srcId="{CC310589-31FB-43C9-B29F-3EC9B0D035EF}" destId="{CDBEE301-8309-4BF2-BDDD-143EE4BC42D5}" srcOrd="0" destOrd="0" presId="urn:microsoft.com/office/officeart/2018/2/layout/IconVerticalSolidList"/>
    <dgm:cxn modelId="{4EEFB02D-4FA0-49EE-A0FF-2C09EDCA602D}" type="presParOf" srcId="{CC310589-31FB-43C9-B29F-3EC9B0D035EF}" destId="{A48ACBF1-9E83-4400-8FB3-6EAAD2D500A8}" srcOrd="1" destOrd="0" presId="urn:microsoft.com/office/officeart/2018/2/layout/IconVerticalSolidList"/>
    <dgm:cxn modelId="{EB5256B7-372E-4009-92AC-E78F6A9543A3}" type="presParOf" srcId="{CC310589-31FB-43C9-B29F-3EC9B0D035EF}" destId="{42D879CB-6CA6-4EFE-AD4A-D0B3B2CA2C1A}" srcOrd="2" destOrd="0" presId="urn:microsoft.com/office/officeart/2018/2/layout/IconVerticalSolidList"/>
    <dgm:cxn modelId="{85F18647-7FE3-4DAD-8F67-3C34B7F615EB}" type="presParOf" srcId="{CC310589-31FB-43C9-B29F-3EC9B0D035EF}" destId="{2EE9345D-C000-4941-949D-6C15FE9A407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DDA324-2D54-4E8D-AB56-9CB0EB3A8E4F}"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n-US"/>
        </a:p>
      </dgm:t>
    </dgm:pt>
    <dgm:pt modelId="{829B5791-0973-4763-86AE-E76FEBD813F5}">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2000" dirty="0">
              <a:solidFill>
                <a:schemeClr val="tx1"/>
              </a:solidFill>
              <a:latin typeface="Arial" panose="020B0604020202020204" pitchFamily="34" charset="0"/>
              <a:cs typeface="Arial" panose="020B0604020202020204" pitchFamily="34" charset="0"/>
            </a:rPr>
            <a:t>BREAK/FIX INCIDENT</a:t>
          </a:r>
        </a:p>
      </dgm:t>
    </dgm:pt>
    <dgm:pt modelId="{9ED27AE0-DA2D-4548-A0B5-DDD0FFAAD79C}" type="parTrans" cxnId="{AF0E79A5-1831-44AC-AFC4-4444D716255E}">
      <dgm:prSet/>
      <dgm:spPr/>
      <dgm:t>
        <a:bodyPr/>
        <a:lstStyle/>
        <a:p>
          <a:endParaRPr lang="en-US" sz="2000">
            <a:solidFill>
              <a:schemeClr val="tx1"/>
            </a:solidFill>
          </a:endParaRPr>
        </a:p>
      </dgm:t>
    </dgm:pt>
    <dgm:pt modelId="{B7D9FB0D-B28E-4F5A-8F31-ABDEE7BC6415}" type="sibTrans" cxnId="{AF0E79A5-1831-44AC-AFC4-4444D716255E}">
      <dgm:prSet/>
      <dgm:spPr/>
      <dgm:t>
        <a:bodyPr/>
        <a:lstStyle/>
        <a:p>
          <a:endParaRPr lang="en-US" sz="2000">
            <a:solidFill>
              <a:schemeClr val="tx1"/>
            </a:solidFill>
          </a:endParaRPr>
        </a:p>
      </dgm:t>
    </dgm:pt>
    <dgm:pt modelId="{A29D9D2E-2277-49BB-85F8-DBA5006D4179}">
      <dgm:prSet phldrT="[Text]" custT="1">
        <dgm:style>
          <a:lnRef idx="3">
            <a:schemeClr val="lt1"/>
          </a:lnRef>
          <a:fillRef idx="1">
            <a:schemeClr val="accent2"/>
          </a:fillRef>
          <a:effectRef idx="1">
            <a:schemeClr val="accent2"/>
          </a:effectRef>
          <a:fontRef idx="minor">
            <a:schemeClr val="lt1"/>
          </a:fontRef>
        </dgm:style>
      </dgm:prSet>
      <dgm:spPr/>
      <dgm:t>
        <a:bodyPr/>
        <a:lstStyle/>
        <a:p>
          <a:r>
            <a:rPr lang="en" sz="1000" b="1" dirty="0">
              <a:solidFill>
                <a:schemeClr val="tx1"/>
              </a:solidFill>
              <a:latin typeface="Arial" panose="020B0604020202020204" pitchFamily="34" charset="0"/>
              <a:cs typeface="Arial" panose="020B0604020202020204" pitchFamily="34" charset="0"/>
            </a:rPr>
            <a:t>IT system(s) </a:t>
          </a:r>
          <a:r>
            <a:rPr lang="en" sz="1000" b="1" u="sng" dirty="0">
              <a:solidFill>
                <a:schemeClr val="tx1"/>
              </a:solidFill>
              <a:latin typeface="Arial" panose="020B0604020202020204" pitchFamily="34" charset="0"/>
              <a:cs typeface="Arial" panose="020B0604020202020204" pitchFamily="34" charset="0"/>
            </a:rPr>
            <a:t>not available or working as designed</a:t>
          </a:r>
          <a:r>
            <a:rPr lang="en" sz="1000" b="1" dirty="0">
              <a:solidFill>
                <a:schemeClr val="tx1"/>
              </a:solidFill>
              <a:latin typeface="Arial" panose="020B0604020202020204" pitchFamily="34" charset="0"/>
              <a:cs typeface="Arial" panose="020B0604020202020204" pitchFamily="34" charset="0"/>
            </a:rPr>
            <a:t>. Production operations are down or degraded</a:t>
          </a:r>
          <a:endParaRPr lang="en-US" sz="1000" b="1" dirty="0">
            <a:solidFill>
              <a:schemeClr val="tx1"/>
            </a:solidFill>
            <a:latin typeface="Arial" panose="020B0604020202020204" pitchFamily="34" charset="0"/>
            <a:cs typeface="Arial" panose="020B0604020202020204" pitchFamily="34" charset="0"/>
          </a:endParaRPr>
        </a:p>
      </dgm:t>
    </dgm:pt>
    <dgm:pt modelId="{4D82B5B9-1DAE-4016-AFFA-715A0112CF46}" type="parTrans" cxnId="{7970E55D-6692-47E6-8370-9169B2160E7A}">
      <dgm:prSet/>
      <dgm:spPr/>
      <dgm:t>
        <a:bodyPr/>
        <a:lstStyle/>
        <a:p>
          <a:endParaRPr lang="en-US" sz="2000">
            <a:solidFill>
              <a:schemeClr val="tx1"/>
            </a:solidFill>
          </a:endParaRPr>
        </a:p>
      </dgm:t>
    </dgm:pt>
    <dgm:pt modelId="{638A5036-7567-4474-AAEE-2E349F036CAD}" type="sibTrans" cxnId="{7970E55D-6692-47E6-8370-9169B2160E7A}">
      <dgm:prSet/>
      <dgm:spPr/>
      <dgm:t>
        <a:bodyPr/>
        <a:lstStyle/>
        <a:p>
          <a:endParaRPr lang="en-US" sz="2000">
            <a:solidFill>
              <a:schemeClr val="tx1"/>
            </a:solidFill>
          </a:endParaRPr>
        </a:p>
      </dgm:t>
    </dgm:pt>
    <dgm:pt modelId="{70471CC3-3C84-44EA-B7C5-2C6AC8537B80}">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2000" dirty="0">
              <a:solidFill>
                <a:schemeClr val="tx1"/>
              </a:solidFill>
              <a:latin typeface="Arial" panose="020B0604020202020204" pitchFamily="34" charset="0"/>
              <a:cs typeface="Arial" panose="020B0604020202020204" pitchFamily="34" charset="0"/>
            </a:rPr>
            <a:t>SERVICE REQUEST</a:t>
          </a:r>
        </a:p>
      </dgm:t>
    </dgm:pt>
    <dgm:pt modelId="{694AE73E-9AE9-4E1D-BBEF-F36D6F0DCE53}" type="parTrans" cxnId="{BB492B43-C0C8-48EB-AC36-84BD19C81040}">
      <dgm:prSet/>
      <dgm:spPr/>
      <dgm:t>
        <a:bodyPr/>
        <a:lstStyle/>
        <a:p>
          <a:endParaRPr lang="en-US" sz="2000">
            <a:solidFill>
              <a:schemeClr val="tx1"/>
            </a:solidFill>
          </a:endParaRPr>
        </a:p>
      </dgm:t>
    </dgm:pt>
    <dgm:pt modelId="{4700CF08-315F-4890-9E44-446EFFF350C8}" type="sibTrans" cxnId="{BB492B43-C0C8-48EB-AC36-84BD19C81040}">
      <dgm:prSet/>
      <dgm:spPr/>
      <dgm:t>
        <a:bodyPr/>
        <a:lstStyle/>
        <a:p>
          <a:endParaRPr lang="en-US" sz="2000">
            <a:solidFill>
              <a:schemeClr val="tx1"/>
            </a:solidFill>
          </a:endParaRPr>
        </a:p>
      </dgm:t>
    </dgm:pt>
    <dgm:pt modelId="{24F07CBA-3084-43FA-83C0-9B0ED60EB275}">
      <dgm:prSet phldrT="[Text]" custT="1">
        <dgm:style>
          <a:lnRef idx="3">
            <a:schemeClr val="lt1"/>
          </a:lnRef>
          <a:fillRef idx="1">
            <a:schemeClr val="accent2"/>
          </a:fillRef>
          <a:effectRef idx="1">
            <a:schemeClr val="accent2"/>
          </a:effectRef>
          <a:fontRef idx="minor">
            <a:schemeClr val="lt1"/>
          </a:fontRef>
        </dgm:style>
      </dgm:prSet>
      <dgm:spPr/>
      <dgm:t>
        <a:bodyPr/>
        <a:lstStyle/>
        <a:p>
          <a:r>
            <a:rPr lang="en-US" sz="1000" dirty="0">
              <a:solidFill>
                <a:schemeClr val="tx1"/>
              </a:solidFill>
              <a:latin typeface="Arial" panose="020B0604020202020204" pitchFamily="34" charset="0"/>
              <a:cs typeface="Arial" panose="020B0604020202020204" pitchFamily="34" charset="0"/>
            </a:rPr>
            <a:t>Ticket routed to appropriate IT technical support team for completion of service</a:t>
          </a:r>
        </a:p>
      </dgm:t>
    </dgm:pt>
    <dgm:pt modelId="{F7A92BAA-19BD-4B75-A3FC-DA9CB872B423}" type="parTrans" cxnId="{8F6BD2A5-DFD2-4E6C-ADF6-DA9DAD4D9981}">
      <dgm:prSet/>
      <dgm:spPr/>
      <dgm:t>
        <a:bodyPr/>
        <a:lstStyle/>
        <a:p>
          <a:endParaRPr lang="en-US" sz="2000">
            <a:solidFill>
              <a:schemeClr val="tx1"/>
            </a:solidFill>
          </a:endParaRPr>
        </a:p>
      </dgm:t>
    </dgm:pt>
    <dgm:pt modelId="{2E8F9959-5CC0-4ABF-9C73-088C8284AC88}" type="sibTrans" cxnId="{8F6BD2A5-DFD2-4E6C-ADF6-DA9DAD4D9981}">
      <dgm:prSet/>
      <dgm:spPr/>
      <dgm:t>
        <a:bodyPr/>
        <a:lstStyle/>
        <a:p>
          <a:endParaRPr lang="en-US" sz="2000">
            <a:solidFill>
              <a:schemeClr val="tx1"/>
            </a:solidFill>
          </a:endParaRPr>
        </a:p>
      </dgm:t>
    </dgm:pt>
    <dgm:pt modelId="{516F6D0B-98DE-4887-900D-9B333F97E6CA}">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2000" dirty="0">
              <a:solidFill>
                <a:schemeClr val="tx1"/>
              </a:solidFill>
              <a:latin typeface="Arial" panose="020B0604020202020204" pitchFamily="34" charset="0"/>
              <a:cs typeface="Arial" panose="020B0604020202020204" pitchFamily="34" charset="0"/>
            </a:rPr>
            <a:t>CHANGE REQUEST</a:t>
          </a:r>
        </a:p>
      </dgm:t>
    </dgm:pt>
    <dgm:pt modelId="{37BF6F9C-DFB7-4E50-AEAE-DE68616A168F}" type="parTrans" cxnId="{8D083915-B940-46E7-B511-AAAECC96594F}">
      <dgm:prSet/>
      <dgm:spPr/>
      <dgm:t>
        <a:bodyPr/>
        <a:lstStyle/>
        <a:p>
          <a:endParaRPr lang="en-US" sz="2000">
            <a:solidFill>
              <a:schemeClr val="tx1"/>
            </a:solidFill>
          </a:endParaRPr>
        </a:p>
      </dgm:t>
    </dgm:pt>
    <dgm:pt modelId="{5A3AD306-196E-40ED-B399-9C7A45F5EE51}" type="sibTrans" cxnId="{8D083915-B940-46E7-B511-AAAECC96594F}">
      <dgm:prSet/>
      <dgm:spPr/>
      <dgm:t>
        <a:bodyPr/>
        <a:lstStyle/>
        <a:p>
          <a:endParaRPr lang="en-US" sz="2000">
            <a:solidFill>
              <a:schemeClr val="tx1"/>
            </a:solidFill>
          </a:endParaRPr>
        </a:p>
      </dgm:t>
    </dgm:pt>
    <dgm:pt modelId="{5A442C9C-B27C-4866-A036-120FC5297432}">
      <dgm:prSet phldrT="[Text]" custT="1">
        <dgm:style>
          <a:lnRef idx="3">
            <a:schemeClr val="lt1"/>
          </a:lnRef>
          <a:fillRef idx="1">
            <a:schemeClr val="accent2"/>
          </a:fillRef>
          <a:effectRef idx="1">
            <a:schemeClr val="accent2"/>
          </a:effectRef>
          <a:fontRef idx="minor">
            <a:schemeClr val="lt1"/>
          </a:fontRef>
        </dgm:style>
      </dgm:prSet>
      <dgm:spPr/>
      <dgm:t>
        <a:bodyPr/>
        <a:lstStyle/>
        <a:p>
          <a:r>
            <a:rPr lang="en-US" sz="1000" b="1" dirty="0">
              <a:solidFill>
                <a:schemeClr val="tx1"/>
              </a:solidFill>
              <a:latin typeface="Arial" panose="020B0604020202020204" pitchFamily="34" charset="0"/>
              <a:cs typeface="Arial" panose="020B0604020202020204" pitchFamily="34" charset="0"/>
            </a:rPr>
            <a:t>Requests for </a:t>
          </a:r>
          <a:r>
            <a:rPr lang="en-US" sz="1000" b="1" u="sng" dirty="0">
              <a:solidFill>
                <a:schemeClr val="tx1"/>
              </a:solidFill>
              <a:latin typeface="Arial" panose="020B0604020202020204" pitchFamily="34" charset="0"/>
              <a:cs typeface="Arial" panose="020B0604020202020204" pitchFamily="34" charset="0"/>
            </a:rPr>
            <a:t>application enhancement </a:t>
          </a:r>
          <a:r>
            <a:rPr lang="en-US" sz="1000" b="1" dirty="0">
              <a:solidFill>
                <a:schemeClr val="tx1"/>
              </a:solidFill>
              <a:latin typeface="Arial" panose="020B0604020202020204" pitchFamily="34" charset="0"/>
              <a:cs typeface="Arial" panose="020B0604020202020204" pitchFamily="34" charset="0"/>
            </a:rPr>
            <a:t>due to business process change, new functionality, new report, etc.</a:t>
          </a:r>
        </a:p>
      </dgm:t>
    </dgm:pt>
    <dgm:pt modelId="{6B717986-E18A-4D53-BC2E-137852A9133F}" type="parTrans" cxnId="{A689F57F-F00C-4019-A659-2F87675BFB68}">
      <dgm:prSet/>
      <dgm:spPr/>
      <dgm:t>
        <a:bodyPr/>
        <a:lstStyle/>
        <a:p>
          <a:endParaRPr lang="en-US" sz="2000">
            <a:solidFill>
              <a:schemeClr val="tx1"/>
            </a:solidFill>
          </a:endParaRPr>
        </a:p>
      </dgm:t>
    </dgm:pt>
    <dgm:pt modelId="{8A37CE25-00DD-46E9-A99A-E1176C4527A3}" type="sibTrans" cxnId="{A689F57F-F00C-4019-A659-2F87675BFB68}">
      <dgm:prSet/>
      <dgm:spPr/>
      <dgm:t>
        <a:bodyPr/>
        <a:lstStyle/>
        <a:p>
          <a:endParaRPr lang="en-US" sz="2000">
            <a:solidFill>
              <a:schemeClr val="tx1"/>
            </a:solidFill>
          </a:endParaRPr>
        </a:p>
      </dgm:t>
    </dgm:pt>
    <dgm:pt modelId="{28E9059D-F71D-4DD9-BA75-119D8FB209CA}">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2000" dirty="0">
              <a:solidFill>
                <a:schemeClr val="tx1"/>
              </a:solidFill>
              <a:latin typeface="Arial" panose="020B0604020202020204" pitchFamily="34" charset="0"/>
              <a:cs typeface="Arial" panose="020B0604020202020204" pitchFamily="34" charset="0"/>
            </a:rPr>
            <a:t>PROJECTS</a:t>
          </a:r>
          <a:endParaRPr lang="en-US" sz="2400" dirty="0">
            <a:solidFill>
              <a:schemeClr val="tx1"/>
            </a:solidFill>
            <a:latin typeface="Arial" panose="020B0604020202020204" pitchFamily="34" charset="0"/>
            <a:cs typeface="Arial" panose="020B0604020202020204" pitchFamily="34" charset="0"/>
          </a:endParaRPr>
        </a:p>
      </dgm:t>
    </dgm:pt>
    <dgm:pt modelId="{0DBD7A08-B9BE-41E2-9AAD-9016D9C6B86B}" type="parTrans" cxnId="{F0DD1579-AB2A-44C8-89FC-84840912BC55}">
      <dgm:prSet/>
      <dgm:spPr/>
      <dgm:t>
        <a:bodyPr/>
        <a:lstStyle/>
        <a:p>
          <a:endParaRPr lang="en-US" sz="2000">
            <a:solidFill>
              <a:schemeClr val="tx1"/>
            </a:solidFill>
          </a:endParaRPr>
        </a:p>
      </dgm:t>
    </dgm:pt>
    <dgm:pt modelId="{F74E9CFE-9209-4738-8738-E9D2F1F17D7E}" type="sibTrans" cxnId="{F0DD1579-AB2A-44C8-89FC-84840912BC55}">
      <dgm:prSet/>
      <dgm:spPr/>
      <dgm:t>
        <a:bodyPr/>
        <a:lstStyle/>
        <a:p>
          <a:endParaRPr lang="en-US" sz="2000">
            <a:solidFill>
              <a:schemeClr val="tx1"/>
            </a:solidFill>
          </a:endParaRPr>
        </a:p>
      </dgm:t>
    </dgm:pt>
    <dgm:pt modelId="{786F13FC-E49F-4F11-9626-EB36CC0D6EC6}">
      <dgm:prSet phldrT="[Text]" custT="1">
        <dgm:style>
          <a:lnRef idx="3">
            <a:schemeClr val="lt1"/>
          </a:lnRef>
          <a:fillRef idx="1">
            <a:schemeClr val="accent2"/>
          </a:fillRef>
          <a:effectRef idx="1">
            <a:schemeClr val="accent2"/>
          </a:effectRef>
          <a:fontRef idx="minor">
            <a:schemeClr val="lt1"/>
          </a:fontRef>
        </dgm:style>
      </dgm:prSet>
      <dgm:spPr/>
      <dgm:t>
        <a:bodyPr/>
        <a:lstStyle/>
        <a:p>
          <a:r>
            <a:rPr lang="en-US" sz="1000" b="1" u="none" dirty="0">
              <a:solidFill>
                <a:schemeClr val="tx1"/>
              </a:solidFill>
              <a:latin typeface="Arial" panose="020B0604020202020204" pitchFamily="34" charset="0"/>
              <a:cs typeface="Arial" panose="020B0604020202020204" pitchFamily="34" charset="0"/>
            </a:rPr>
            <a:t>Technology enabled Projects requiring</a:t>
          </a:r>
        </a:p>
        <a:p>
          <a:r>
            <a:rPr lang="en-US" sz="1000" b="1" u="none" dirty="0">
              <a:solidFill>
                <a:schemeClr val="tx1"/>
              </a:solidFill>
              <a:latin typeface="Arial" panose="020B0604020202020204" pitchFamily="34" charset="0"/>
              <a:cs typeface="Arial" panose="020B0604020202020204" pitchFamily="34" charset="0"/>
            </a:rPr>
            <a:t> </a:t>
          </a:r>
          <a:r>
            <a:rPr lang="en-US" sz="1000" b="1" u="sng" dirty="0">
              <a:solidFill>
                <a:schemeClr val="tx1"/>
              </a:solidFill>
              <a:latin typeface="Arial" panose="020B0604020202020204" pitchFamily="34" charset="0"/>
              <a:cs typeface="Arial" panose="020B0604020202020204" pitchFamily="34" charset="0"/>
            </a:rPr>
            <a:t>&gt; 160 hours of IT work</a:t>
          </a:r>
        </a:p>
      </dgm:t>
    </dgm:pt>
    <dgm:pt modelId="{175DB0BD-D678-4A2C-9439-54256A65F9F0}" type="parTrans" cxnId="{0D207BC4-CB9E-4251-B49E-6CA723672C65}">
      <dgm:prSet/>
      <dgm:spPr/>
      <dgm:t>
        <a:bodyPr/>
        <a:lstStyle/>
        <a:p>
          <a:endParaRPr lang="en-US" sz="2000">
            <a:solidFill>
              <a:schemeClr val="tx1"/>
            </a:solidFill>
          </a:endParaRPr>
        </a:p>
      </dgm:t>
    </dgm:pt>
    <dgm:pt modelId="{D7E53ABB-07F7-420D-963D-CCA802B2AA45}" type="sibTrans" cxnId="{0D207BC4-CB9E-4251-B49E-6CA723672C65}">
      <dgm:prSet/>
      <dgm:spPr/>
      <dgm:t>
        <a:bodyPr/>
        <a:lstStyle/>
        <a:p>
          <a:endParaRPr lang="en-US" sz="2000">
            <a:solidFill>
              <a:schemeClr val="tx1"/>
            </a:solidFill>
          </a:endParaRPr>
        </a:p>
      </dgm:t>
    </dgm:pt>
    <dgm:pt modelId="{66FBE096-C0B3-4894-9CFD-B1C644EC19E4}">
      <dgm:prSet custT="1">
        <dgm:style>
          <a:lnRef idx="3">
            <a:schemeClr val="lt1"/>
          </a:lnRef>
          <a:fillRef idx="1">
            <a:schemeClr val="accent2"/>
          </a:fillRef>
          <a:effectRef idx="1">
            <a:schemeClr val="accent2"/>
          </a:effectRef>
          <a:fontRef idx="minor">
            <a:schemeClr val="lt1"/>
          </a:fontRef>
        </dgm:style>
      </dgm:prSet>
      <dgm:spPr/>
      <dgm:t>
        <a:bodyPr/>
        <a:lstStyle/>
        <a:p>
          <a:r>
            <a:rPr lang="en-US" sz="1000" dirty="0">
              <a:solidFill>
                <a:schemeClr val="tx1"/>
              </a:solidFill>
              <a:latin typeface="Arial" panose="020B0604020202020204" pitchFamily="34" charset="0"/>
              <a:cs typeface="Arial" panose="020B0604020202020204" pitchFamily="34" charset="0"/>
            </a:rPr>
            <a:t>Prioritized and Approved by Head of IT and the OpCo Presidents prior to work beginning</a:t>
          </a:r>
        </a:p>
      </dgm:t>
    </dgm:pt>
    <dgm:pt modelId="{92144C45-22CC-4BEB-9D30-6E7BD78107C9}" type="parTrans" cxnId="{79CCB0DA-0955-4429-85CB-FB499360B0A7}">
      <dgm:prSet/>
      <dgm:spPr/>
      <dgm:t>
        <a:bodyPr/>
        <a:lstStyle/>
        <a:p>
          <a:endParaRPr lang="en-US" sz="2000">
            <a:solidFill>
              <a:schemeClr val="tx1"/>
            </a:solidFill>
          </a:endParaRPr>
        </a:p>
      </dgm:t>
    </dgm:pt>
    <dgm:pt modelId="{6846A591-DC01-40C8-A22A-D556B10C1EFF}" type="sibTrans" cxnId="{79CCB0DA-0955-4429-85CB-FB499360B0A7}">
      <dgm:prSet/>
      <dgm:spPr/>
      <dgm:t>
        <a:bodyPr/>
        <a:lstStyle/>
        <a:p>
          <a:endParaRPr lang="en-US" sz="2000">
            <a:solidFill>
              <a:schemeClr val="tx1"/>
            </a:solidFill>
          </a:endParaRPr>
        </a:p>
      </dgm:t>
    </dgm:pt>
    <dgm:pt modelId="{7B31BBB2-3867-44A6-BD65-150C2658FB57}">
      <dgm:prSet phldrT="[Text]" custT="1">
        <dgm:style>
          <a:lnRef idx="3">
            <a:schemeClr val="lt1"/>
          </a:lnRef>
          <a:fillRef idx="1">
            <a:schemeClr val="accent2"/>
          </a:fillRef>
          <a:effectRef idx="1">
            <a:schemeClr val="accent2"/>
          </a:effectRef>
          <a:fontRef idx="minor">
            <a:schemeClr val="lt1"/>
          </a:fontRef>
        </dgm:style>
      </dgm:prSet>
      <dgm:spPr/>
      <dgm:t>
        <a:bodyPr/>
        <a:lstStyle/>
        <a:p>
          <a:r>
            <a:rPr lang="en" sz="1000" dirty="0">
              <a:solidFill>
                <a:schemeClr val="tx1"/>
              </a:solidFill>
              <a:latin typeface="Arial" panose="020B0604020202020204" pitchFamily="34" charset="0"/>
              <a:cs typeface="Arial" panose="020B0604020202020204" pitchFamily="34" charset="0"/>
            </a:rPr>
            <a:t>High/Med/Low priority assigned based on impact to IPS operations. Ticket routed to appropriate IT support team for initial triage</a:t>
          </a:r>
          <a:endParaRPr lang="en-US" sz="1000" dirty="0">
            <a:solidFill>
              <a:schemeClr val="tx1"/>
            </a:solidFill>
            <a:latin typeface="Arial" panose="020B0604020202020204" pitchFamily="34" charset="0"/>
            <a:cs typeface="Arial" panose="020B0604020202020204" pitchFamily="34" charset="0"/>
          </a:endParaRPr>
        </a:p>
      </dgm:t>
    </dgm:pt>
    <dgm:pt modelId="{47EA5FA6-4B6B-441F-984F-FAB8425E27A4}" type="parTrans" cxnId="{51E8492A-05B7-4E29-AFDF-53EFAEB0614E}">
      <dgm:prSet/>
      <dgm:spPr/>
      <dgm:t>
        <a:bodyPr/>
        <a:lstStyle/>
        <a:p>
          <a:endParaRPr lang="en-US" sz="2000">
            <a:solidFill>
              <a:schemeClr val="tx1"/>
            </a:solidFill>
          </a:endParaRPr>
        </a:p>
      </dgm:t>
    </dgm:pt>
    <dgm:pt modelId="{7B8774DC-8FC2-4445-90AA-96A7AFBB8C4F}" type="sibTrans" cxnId="{51E8492A-05B7-4E29-AFDF-53EFAEB0614E}">
      <dgm:prSet/>
      <dgm:spPr/>
      <dgm:t>
        <a:bodyPr/>
        <a:lstStyle/>
        <a:p>
          <a:endParaRPr lang="en-US" sz="2000">
            <a:solidFill>
              <a:schemeClr val="tx1"/>
            </a:solidFill>
          </a:endParaRPr>
        </a:p>
      </dgm:t>
    </dgm:pt>
    <dgm:pt modelId="{3F2E284B-661C-4126-9F3B-22A09C1636C9}">
      <dgm:prSet phldrT="[Text]" custT="1">
        <dgm:style>
          <a:lnRef idx="3">
            <a:schemeClr val="lt1"/>
          </a:lnRef>
          <a:fillRef idx="1">
            <a:schemeClr val="accent2"/>
          </a:fillRef>
          <a:effectRef idx="1">
            <a:schemeClr val="accent2"/>
          </a:effectRef>
          <a:fontRef idx="minor">
            <a:schemeClr val="lt1"/>
          </a:fontRef>
        </dgm:style>
      </dgm:prSet>
      <dgm:spPr/>
      <dgm:t>
        <a:bodyPr/>
        <a:lstStyle/>
        <a:p>
          <a:r>
            <a:rPr lang="en-US" sz="1000" b="1" dirty="0">
              <a:solidFill>
                <a:schemeClr val="tx1"/>
              </a:solidFill>
              <a:latin typeface="Arial" panose="020B0604020202020204" pitchFamily="34" charset="0"/>
              <a:cs typeface="Arial" panose="020B0604020202020204" pitchFamily="34" charset="0"/>
            </a:rPr>
            <a:t>Request for </a:t>
          </a:r>
          <a:r>
            <a:rPr lang="en-US" sz="1000" b="1" u="sng" dirty="0">
              <a:solidFill>
                <a:schemeClr val="tx1"/>
              </a:solidFill>
              <a:latin typeface="Arial" panose="020B0604020202020204" pitchFamily="34" charset="0"/>
              <a:cs typeface="Arial" panose="020B0604020202020204" pitchFamily="34" charset="0"/>
            </a:rPr>
            <a:t>routine</a:t>
          </a:r>
          <a:r>
            <a:rPr lang="en-US" sz="1000" b="1" dirty="0">
              <a:solidFill>
                <a:schemeClr val="tx1"/>
              </a:solidFill>
              <a:latin typeface="Arial" panose="020B0604020202020204" pitchFamily="34" charset="0"/>
              <a:cs typeface="Arial" panose="020B0604020202020204" pitchFamily="34" charset="0"/>
            </a:rPr>
            <a:t> service or maintenance</a:t>
          </a:r>
        </a:p>
      </dgm:t>
    </dgm:pt>
    <dgm:pt modelId="{F9C5E259-94D1-4EE8-AED7-D42C3466EC30}" type="parTrans" cxnId="{6C586D41-91E9-4206-B78C-7005163BCB09}">
      <dgm:prSet/>
      <dgm:spPr/>
      <dgm:t>
        <a:bodyPr/>
        <a:lstStyle/>
        <a:p>
          <a:endParaRPr lang="en-US" sz="2000">
            <a:solidFill>
              <a:schemeClr val="tx1"/>
            </a:solidFill>
          </a:endParaRPr>
        </a:p>
      </dgm:t>
    </dgm:pt>
    <dgm:pt modelId="{46BF0904-2F38-43BB-BABF-46F9407C4E2A}" type="sibTrans" cxnId="{6C586D41-91E9-4206-B78C-7005163BCB09}">
      <dgm:prSet/>
      <dgm:spPr/>
      <dgm:t>
        <a:bodyPr/>
        <a:lstStyle/>
        <a:p>
          <a:endParaRPr lang="en-US" sz="2000">
            <a:solidFill>
              <a:schemeClr val="tx1"/>
            </a:solidFill>
          </a:endParaRPr>
        </a:p>
      </dgm:t>
    </dgm:pt>
    <dgm:pt modelId="{6A37E277-918C-4FF2-A222-C02A141C0D1A}">
      <dgm:prSet phldrT="[Text]" custT="1">
        <dgm:style>
          <a:lnRef idx="3">
            <a:schemeClr val="lt1"/>
          </a:lnRef>
          <a:fillRef idx="1">
            <a:schemeClr val="accent2"/>
          </a:fillRef>
          <a:effectRef idx="1">
            <a:schemeClr val="accent2"/>
          </a:effectRef>
          <a:fontRef idx="minor">
            <a:schemeClr val="lt1"/>
          </a:fontRef>
        </dgm:style>
      </dgm:prSet>
      <dgm:spPr>
        <a:ln/>
      </dgm:spPr>
      <dgm:t>
        <a:bodyPr/>
        <a:lstStyle/>
        <a:p>
          <a:r>
            <a:rPr lang="en-US" sz="1000" b="1" u="sng" dirty="0">
              <a:solidFill>
                <a:schemeClr val="tx1"/>
              </a:solidFill>
              <a:latin typeface="Arial" panose="020B0604020202020204" pitchFamily="34" charset="0"/>
              <a:cs typeface="Arial" panose="020B0604020202020204" pitchFamily="34" charset="0"/>
            </a:rPr>
            <a:t>Routine</a:t>
          </a:r>
          <a:r>
            <a:rPr lang="en-US" sz="1000" u="sng" dirty="0">
              <a:solidFill>
                <a:schemeClr val="tx1"/>
              </a:solidFill>
              <a:latin typeface="Arial" panose="020B0604020202020204" pitchFamily="34" charset="0"/>
              <a:cs typeface="Arial" panose="020B0604020202020204" pitchFamily="34" charset="0"/>
            </a:rPr>
            <a:t> </a:t>
          </a:r>
          <a:r>
            <a:rPr lang="en-US" sz="1000" dirty="0">
              <a:solidFill>
                <a:schemeClr val="tx1"/>
              </a:solidFill>
              <a:latin typeface="Arial" panose="020B0604020202020204" pitchFamily="34" charset="0"/>
              <a:cs typeface="Arial" panose="020B0604020202020204" pitchFamily="34" charset="0"/>
            </a:rPr>
            <a:t>= Output from an Action Plan/Kaizen/SD with previous IT involvement</a:t>
          </a:r>
        </a:p>
        <a:p>
          <a:r>
            <a:rPr lang="en-US" sz="1000" b="1" u="sng" dirty="0">
              <a:solidFill>
                <a:schemeClr val="tx1"/>
              </a:solidFill>
              <a:latin typeface="Arial" panose="020B0604020202020204" pitchFamily="34" charset="0"/>
              <a:cs typeface="Arial" panose="020B0604020202020204" pitchFamily="34" charset="0"/>
            </a:rPr>
            <a:t>Non Routine </a:t>
          </a:r>
          <a:r>
            <a:rPr lang="en-US" sz="1000" dirty="0">
              <a:solidFill>
                <a:schemeClr val="tx1"/>
              </a:solidFill>
              <a:latin typeface="Arial" panose="020B0604020202020204" pitchFamily="34" charset="0"/>
              <a:cs typeface="Arial" panose="020B0604020202020204" pitchFamily="34" charset="0"/>
            </a:rPr>
            <a:t>= Approval Needed</a:t>
          </a:r>
        </a:p>
      </dgm:t>
    </dgm:pt>
    <dgm:pt modelId="{15B61364-519B-44D3-9D06-870809CE955B}" type="parTrans" cxnId="{B7AC0CA9-2AA5-4E2F-B478-ECFDAF7AF4FB}">
      <dgm:prSet/>
      <dgm:spPr/>
      <dgm:t>
        <a:bodyPr/>
        <a:lstStyle/>
        <a:p>
          <a:endParaRPr lang="en-US" sz="2000">
            <a:solidFill>
              <a:schemeClr val="tx1"/>
            </a:solidFill>
          </a:endParaRPr>
        </a:p>
      </dgm:t>
    </dgm:pt>
    <dgm:pt modelId="{7A8EFDC3-8D07-4C2C-BD52-E03A3048BC57}" type="sibTrans" cxnId="{B7AC0CA9-2AA5-4E2F-B478-ECFDAF7AF4FB}">
      <dgm:prSet/>
      <dgm:spPr/>
      <dgm:t>
        <a:bodyPr/>
        <a:lstStyle/>
        <a:p>
          <a:endParaRPr lang="en-US" sz="2000">
            <a:solidFill>
              <a:schemeClr val="tx1"/>
            </a:solidFill>
          </a:endParaRPr>
        </a:p>
      </dgm:t>
    </dgm:pt>
    <dgm:pt modelId="{8B3CF27C-8B0A-44E8-B297-6C59AFA863BB}" type="pres">
      <dgm:prSet presAssocID="{26DDA324-2D54-4E8D-AB56-9CB0EB3A8E4F}" presName="theList" presStyleCnt="0">
        <dgm:presLayoutVars>
          <dgm:dir/>
          <dgm:animLvl val="lvl"/>
          <dgm:resizeHandles val="exact"/>
        </dgm:presLayoutVars>
      </dgm:prSet>
      <dgm:spPr/>
    </dgm:pt>
    <dgm:pt modelId="{7B94466F-E803-44E5-967C-5287B9A87404}" type="pres">
      <dgm:prSet presAssocID="{829B5791-0973-4763-86AE-E76FEBD813F5}" presName="compNode" presStyleCnt="0"/>
      <dgm:spPr/>
    </dgm:pt>
    <dgm:pt modelId="{A2515453-F410-430E-81FC-67DE0982BD6F}" type="pres">
      <dgm:prSet presAssocID="{829B5791-0973-4763-86AE-E76FEBD813F5}" presName="aNode" presStyleLbl="bgShp" presStyleIdx="0" presStyleCnt="4" custLinFactNeighborX="176" custLinFactNeighborY="-1467"/>
      <dgm:spPr/>
    </dgm:pt>
    <dgm:pt modelId="{5C5898AC-05B4-4DD6-A9C2-4C8D3A8B3FD4}" type="pres">
      <dgm:prSet presAssocID="{829B5791-0973-4763-86AE-E76FEBD813F5}" presName="textNode" presStyleLbl="bgShp" presStyleIdx="0" presStyleCnt="4"/>
      <dgm:spPr/>
    </dgm:pt>
    <dgm:pt modelId="{2BFABD13-DC88-4510-BF11-D0F46D4B7A83}" type="pres">
      <dgm:prSet presAssocID="{829B5791-0973-4763-86AE-E76FEBD813F5}" presName="compChildNode" presStyleCnt="0"/>
      <dgm:spPr/>
    </dgm:pt>
    <dgm:pt modelId="{A732B1CE-AC0F-448F-8FEA-08CBCC329865}" type="pres">
      <dgm:prSet presAssocID="{829B5791-0973-4763-86AE-E76FEBD813F5}" presName="theInnerList" presStyleCnt="0"/>
      <dgm:spPr/>
    </dgm:pt>
    <dgm:pt modelId="{D911B584-A266-43FD-A84B-58FA7C807477}" type="pres">
      <dgm:prSet presAssocID="{A29D9D2E-2277-49BB-85F8-DBA5006D4179}" presName="childNode" presStyleLbl="node1" presStyleIdx="0" presStyleCnt="8">
        <dgm:presLayoutVars>
          <dgm:bulletEnabled val="1"/>
        </dgm:presLayoutVars>
      </dgm:prSet>
      <dgm:spPr/>
    </dgm:pt>
    <dgm:pt modelId="{17AE8F6E-AA47-4326-A1FA-A2942816709F}" type="pres">
      <dgm:prSet presAssocID="{A29D9D2E-2277-49BB-85F8-DBA5006D4179}" presName="aSpace2" presStyleCnt="0"/>
      <dgm:spPr/>
    </dgm:pt>
    <dgm:pt modelId="{4F6EFA00-FB67-48C1-BE24-DD2F291696C9}" type="pres">
      <dgm:prSet presAssocID="{7B31BBB2-3867-44A6-BD65-150C2658FB57}" presName="childNode" presStyleLbl="node1" presStyleIdx="1" presStyleCnt="8">
        <dgm:presLayoutVars>
          <dgm:bulletEnabled val="1"/>
        </dgm:presLayoutVars>
      </dgm:prSet>
      <dgm:spPr/>
    </dgm:pt>
    <dgm:pt modelId="{0F2ED495-191C-4864-BFD4-F7B00A8AD625}" type="pres">
      <dgm:prSet presAssocID="{829B5791-0973-4763-86AE-E76FEBD813F5}" presName="aSpace" presStyleCnt="0"/>
      <dgm:spPr/>
    </dgm:pt>
    <dgm:pt modelId="{F723EEDF-CCCE-4911-84BF-90FCC802A41E}" type="pres">
      <dgm:prSet presAssocID="{70471CC3-3C84-44EA-B7C5-2C6AC8537B80}" presName="compNode" presStyleCnt="0"/>
      <dgm:spPr/>
    </dgm:pt>
    <dgm:pt modelId="{4C12B7F6-A973-46DF-A55B-0BEA8F7A766B}" type="pres">
      <dgm:prSet presAssocID="{70471CC3-3C84-44EA-B7C5-2C6AC8537B80}" presName="aNode" presStyleLbl="bgShp" presStyleIdx="1" presStyleCnt="4"/>
      <dgm:spPr/>
    </dgm:pt>
    <dgm:pt modelId="{8DE2A324-ABA7-4DDF-9D76-B58C34E9F21D}" type="pres">
      <dgm:prSet presAssocID="{70471CC3-3C84-44EA-B7C5-2C6AC8537B80}" presName="textNode" presStyleLbl="bgShp" presStyleIdx="1" presStyleCnt="4"/>
      <dgm:spPr/>
    </dgm:pt>
    <dgm:pt modelId="{B3F30D38-FA30-4641-B2F9-4B9B06764818}" type="pres">
      <dgm:prSet presAssocID="{70471CC3-3C84-44EA-B7C5-2C6AC8537B80}" presName="compChildNode" presStyleCnt="0"/>
      <dgm:spPr/>
    </dgm:pt>
    <dgm:pt modelId="{E8C4ED82-884A-48F2-AADA-C8901EC20C38}" type="pres">
      <dgm:prSet presAssocID="{70471CC3-3C84-44EA-B7C5-2C6AC8537B80}" presName="theInnerList" presStyleCnt="0"/>
      <dgm:spPr/>
    </dgm:pt>
    <dgm:pt modelId="{5EE2070C-A028-4788-BF0A-A812B6017469}" type="pres">
      <dgm:prSet presAssocID="{3F2E284B-661C-4126-9F3B-22A09C1636C9}" presName="childNode" presStyleLbl="node1" presStyleIdx="2" presStyleCnt="8">
        <dgm:presLayoutVars>
          <dgm:bulletEnabled val="1"/>
        </dgm:presLayoutVars>
      </dgm:prSet>
      <dgm:spPr/>
    </dgm:pt>
    <dgm:pt modelId="{EF7F0879-8009-4023-A4A4-F87907986149}" type="pres">
      <dgm:prSet presAssocID="{3F2E284B-661C-4126-9F3B-22A09C1636C9}" presName="aSpace2" presStyleCnt="0"/>
      <dgm:spPr/>
    </dgm:pt>
    <dgm:pt modelId="{61998D52-1EFB-4C30-BFAA-420AA722A2A5}" type="pres">
      <dgm:prSet presAssocID="{24F07CBA-3084-43FA-83C0-9B0ED60EB275}" presName="childNode" presStyleLbl="node1" presStyleIdx="3" presStyleCnt="8">
        <dgm:presLayoutVars>
          <dgm:bulletEnabled val="1"/>
        </dgm:presLayoutVars>
      </dgm:prSet>
      <dgm:spPr/>
    </dgm:pt>
    <dgm:pt modelId="{B52D4E2E-E9BE-4093-B4EB-AE756EA28212}" type="pres">
      <dgm:prSet presAssocID="{70471CC3-3C84-44EA-B7C5-2C6AC8537B80}" presName="aSpace" presStyleCnt="0"/>
      <dgm:spPr/>
    </dgm:pt>
    <dgm:pt modelId="{E7340150-9041-4D8D-979E-B75CF3DC9A55}" type="pres">
      <dgm:prSet presAssocID="{516F6D0B-98DE-4887-900D-9B333F97E6CA}" presName="compNode" presStyleCnt="0"/>
      <dgm:spPr/>
    </dgm:pt>
    <dgm:pt modelId="{7D02F695-9857-45AF-817A-8D60FCDA0EC4}" type="pres">
      <dgm:prSet presAssocID="{516F6D0B-98DE-4887-900D-9B333F97E6CA}" presName="aNode" presStyleLbl="bgShp" presStyleIdx="2" presStyleCnt="4" custLinFactNeighborX="-1812"/>
      <dgm:spPr/>
    </dgm:pt>
    <dgm:pt modelId="{3B38DC59-4C89-4F07-9B3C-E2A7DAB4F1B0}" type="pres">
      <dgm:prSet presAssocID="{516F6D0B-98DE-4887-900D-9B333F97E6CA}" presName="textNode" presStyleLbl="bgShp" presStyleIdx="2" presStyleCnt="4"/>
      <dgm:spPr/>
    </dgm:pt>
    <dgm:pt modelId="{D4FF6AC5-F648-4189-9A20-35C01288A339}" type="pres">
      <dgm:prSet presAssocID="{516F6D0B-98DE-4887-900D-9B333F97E6CA}" presName="compChildNode" presStyleCnt="0"/>
      <dgm:spPr/>
    </dgm:pt>
    <dgm:pt modelId="{5F113A7D-1261-45A8-BE8D-0692C40268A1}" type="pres">
      <dgm:prSet presAssocID="{516F6D0B-98DE-4887-900D-9B333F97E6CA}" presName="theInnerList" presStyleCnt="0"/>
      <dgm:spPr/>
    </dgm:pt>
    <dgm:pt modelId="{50FB3533-8FD8-419A-AFA1-0DF5A3037636}" type="pres">
      <dgm:prSet presAssocID="{5A442C9C-B27C-4866-A036-120FC5297432}" presName="childNode" presStyleLbl="node1" presStyleIdx="4" presStyleCnt="8">
        <dgm:presLayoutVars>
          <dgm:bulletEnabled val="1"/>
        </dgm:presLayoutVars>
      </dgm:prSet>
      <dgm:spPr/>
    </dgm:pt>
    <dgm:pt modelId="{2DD7FD82-0C8B-40E5-9A65-3A6DC6A44411}" type="pres">
      <dgm:prSet presAssocID="{5A442C9C-B27C-4866-A036-120FC5297432}" presName="aSpace2" presStyleCnt="0"/>
      <dgm:spPr/>
    </dgm:pt>
    <dgm:pt modelId="{BAE3EB8A-529E-4AE9-8FE6-13A730F47349}" type="pres">
      <dgm:prSet presAssocID="{6A37E277-918C-4FF2-A222-C02A141C0D1A}" presName="childNode" presStyleLbl="node1" presStyleIdx="5" presStyleCnt="8">
        <dgm:presLayoutVars>
          <dgm:bulletEnabled val="1"/>
        </dgm:presLayoutVars>
      </dgm:prSet>
      <dgm:spPr/>
    </dgm:pt>
    <dgm:pt modelId="{899A1976-6B78-43CB-8CB4-1861AD3E5C4E}" type="pres">
      <dgm:prSet presAssocID="{516F6D0B-98DE-4887-900D-9B333F97E6CA}" presName="aSpace" presStyleCnt="0"/>
      <dgm:spPr/>
    </dgm:pt>
    <dgm:pt modelId="{ADB9C7B6-9A3D-40EB-9359-15E4DFCDE2B7}" type="pres">
      <dgm:prSet presAssocID="{28E9059D-F71D-4DD9-BA75-119D8FB209CA}" presName="compNode" presStyleCnt="0"/>
      <dgm:spPr/>
    </dgm:pt>
    <dgm:pt modelId="{27608291-3103-4E2C-98F5-2706DFDD7A25}" type="pres">
      <dgm:prSet presAssocID="{28E9059D-F71D-4DD9-BA75-119D8FB209CA}" presName="aNode" presStyleLbl="bgShp" presStyleIdx="3" presStyleCnt="4" custLinFactNeighborX="-2352"/>
      <dgm:spPr/>
    </dgm:pt>
    <dgm:pt modelId="{E9A09D91-7807-48BA-B85B-84CA46B6A26F}" type="pres">
      <dgm:prSet presAssocID="{28E9059D-F71D-4DD9-BA75-119D8FB209CA}" presName="textNode" presStyleLbl="bgShp" presStyleIdx="3" presStyleCnt="4"/>
      <dgm:spPr/>
    </dgm:pt>
    <dgm:pt modelId="{0F7C0B93-396E-411F-AD40-3A1B81FF08F9}" type="pres">
      <dgm:prSet presAssocID="{28E9059D-F71D-4DD9-BA75-119D8FB209CA}" presName="compChildNode" presStyleCnt="0"/>
      <dgm:spPr/>
    </dgm:pt>
    <dgm:pt modelId="{ADE5BEF2-54DE-447C-ACC2-A13916FF88A9}" type="pres">
      <dgm:prSet presAssocID="{28E9059D-F71D-4DD9-BA75-119D8FB209CA}" presName="theInnerList" presStyleCnt="0"/>
      <dgm:spPr/>
    </dgm:pt>
    <dgm:pt modelId="{8F9BDD24-511B-4A21-8679-1793F6461458}" type="pres">
      <dgm:prSet presAssocID="{786F13FC-E49F-4F11-9626-EB36CC0D6EC6}" presName="childNode" presStyleLbl="node1" presStyleIdx="6" presStyleCnt="8">
        <dgm:presLayoutVars>
          <dgm:bulletEnabled val="1"/>
        </dgm:presLayoutVars>
      </dgm:prSet>
      <dgm:spPr/>
    </dgm:pt>
    <dgm:pt modelId="{3093371D-60B7-4487-A099-52A9D0133D08}" type="pres">
      <dgm:prSet presAssocID="{786F13FC-E49F-4F11-9626-EB36CC0D6EC6}" presName="aSpace2" presStyleCnt="0"/>
      <dgm:spPr/>
    </dgm:pt>
    <dgm:pt modelId="{E3DE7E3D-2EDC-41CC-85E5-F59A6E57C061}" type="pres">
      <dgm:prSet presAssocID="{66FBE096-C0B3-4894-9CFD-B1C644EC19E4}" presName="childNode" presStyleLbl="node1" presStyleIdx="7" presStyleCnt="8">
        <dgm:presLayoutVars>
          <dgm:bulletEnabled val="1"/>
        </dgm:presLayoutVars>
      </dgm:prSet>
      <dgm:spPr/>
    </dgm:pt>
  </dgm:ptLst>
  <dgm:cxnLst>
    <dgm:cxn modelId="{84DCBF0A-6EED-457D-9C77-4279C8803FC2}" type="presOf" srcId="{28E9059D-F71D-4DD9-BA75-119D8FB209CA}" destId="{27608291-3103-4E2C-98F5-2706DFDD7A25}" srcOrd="0" destOrd="0" presId="urn:microsoft.com/office/officeart/2005/8/layout/lProcess2"/>
    <dgm:cxn modelId="{BF1C8810-392C-48D6-A4A1-5D1F1089651C}" type="presOf" srcId="{786F13FC-E49F-4F11-9626-EB36CC0D6EC6}" destId="{8F9BDD24-511B-4A21-8679-1793F6461458}" srcOrd="0" destOrd="0" presId="urn:microsoft.com/office/officeart/2005/8/layout/lProcess2"/>
    <dgm:cxn modelId="{8D083915-B940-46E7-B511-AAAECC96594F}" srcId="{26DDA324-2D54-4E8D-AB56-9CB0EB3A8E4F}" destId="{516F6D0B-98DE-4887-900D-9B333F97E6CA}" srcOrd="2" destOrd="0" parTransId="{37BF6F9C-DFB7-4E50-AEAE-DE68616A168F}" sibTransId="{5A3AD306-196E-40ED-B399-9C7A45F5EE51}"/>
    <dgm:cxn modelId="{3E5BD619-D316-4C3C-8073-0F43BE545984}" type="presOf" srcId="{24F07CBA-3084-43FA-83C0-9B0ED60EB275}" destId="{61998D52-1EFB-4C30-BFAA-420AA722A2A5}" srcOrd="0" destOrd="0" presId="urn:microsoft.com/office/officeart/2005/8/layout/lProcess2"/>
    <dgm:cxn modelId="{51E8492A-05B7-4E29-AFDF-53EFAEB0614E}" srcId="{829B5791-0973-4763-86AE-E76FEBD813F5}" destId="{7B31BBB2-3867-44A6-BD65-150C2658FB57}" srcOrd="1" destOrd="0" parTransId="{47EA5FA6-4B6B-441F-984F-FAB8425E27A4}" sibTransId="{7B8774DC-8FC2-4445-90AA-96A7AFBB8C4F}"/>
    <dgm:cxn modelId="{1CA75B2F-20FE-46C9-8CDE-415934392967}" type="presOf" srcId="{3F2E284B-661C-4126-9F3B-22A09C1636C9}" destId="{5EE2070C-A028-4788-BF0A-A812B6017469}" srcOrd="0" destOrd="0" presId="urn:microsoft.com/office/officeart/2005/8/layout/lProcess2"/>
    <dgm:cxn modelId="{65E5123D-2D58-4BDD-B807-F21F305CB3ED}" type="presOf" srcId="{26DDA324-2D54-4E8D-AB56-9CB0EB3A8E4F}" destId="{8B3CF27C-8B0A-44E8-B297-6C59AFA863BB}" srcOrd="0" destOrd="0" presId="urn:microsoft.com/office/officeart/2005/8/layout/lProcess2"/>
    <dgm:cxn modelId="{7970E55D-6692-47E6-8370-9169B2160E7A}" srcId="{829B5791-0973-4763-86AE-E76FEBD813F5}" destId="{A29D9D2E-2277-49BB-85F8-DBA5006D4179}" srcOrd="0" destOrd="0" parTransId="{4D82B5B9-1DAE-4016-AFFA-715A0112CF46}" sibTransId="{638A5036-7567-4474-AAEE-2E349F036CAD}"/>
    <dgm:cxn modelId="{0FFF5B41-F46F-4CAD-9743-89A5494D7D53}" type="presOf" srcId="{516F6D0B-98DE-4887-900D-9B333F97E6CA}" destId="{3B38DC59-4C89-4F07-9B3C-E2A7DAB4F1B0}" srcOrd="1" destOrd="0" presId="urn:microsoft.com/office/officeart/2005/8/layout/lProcess2"/>
    <dgm:cxn modelId="{6C586D41-91E9-4206-B78C-7005163BCB09}" srcId="{70471CC3-3C84-44EA-B7C5-2C6AC8537B80}" destId="{3F2E284B-661C-4126-9F3B-22A09C1636C9}" srcOrd="0" destOrd="0" parTransId="{F9C5E259-94D1-4EE8-AED7-D42C3466EC30}" sibTransId="{46BF0904-2F38-43BB-BABF-46F9407C4E2A}"/>
    <dgm:cxn modelId="{BB492B43-C0C8-48EB-AC36-84BD19C81040}" srcId="{26DDA324-2D54-4E8D-AB56-9CB0EB3A8E4F}" destId="{70471CC3-3C84-44EA-B7C5-2C6AC8537B80}" srcOrd="1" destOrd="0" parTransId="{694AE73E-9AE9-4E1D-BBEF-F36D6F0DCE53}" sibTransId="{4700CF08-315F-4890-9E44-446EFFF350C8}"/>
    <dgm:cxn modelId="{EA8E6169-EDF8-4298-955D-975E8DFD6C64}" type="presOf" srcId="{66FBE096-C0B3-4894-9CFD-B1C644EC19E4}" destId="{E3DE7E3D-2EDC-41CC-85E5-F59A6E57C061}" srcOrd="0" destOrd="0" presId="urn:microsoft.com/office/officeart/2005/8/layout/lProcess2"/>
    <dgm:cxn modelId="{3791866B-9A56-46B8-92B7-30E02F2D5A05}" type="presOf" srcId="{A29D9D2E-2277-49BB-85F8-DBA5006D4179}" destId="{D911B584-A266-43FD-A84B-58FA7C807477}" srcOrd="0" destOrd="0" presId="urn:microsoft.com/office/officeart/2005/8/layout/lProcess2"/>
    <dgm:cxn modelId="{30398D56-2343-4309-8C1E-7402B3E3B23D}" type="presOf" srcId="{70471CC3-3C84-44EA-B7C5-2C6AC8537B80}" destId="{8DE2A324-ABA7-4DDF-9D76-B58C34E9F21D}" srcOrd="1" destOrd="0" presId="urn:microsoft.com/office/officeart/2005/8/layout/lProcess2"/>
    <dgm:cxn modelId="{F0DD1579-AB2A-44C8-89FC-84840912BC55}" srcId="{26DDA324-2D54-4E8D-AB56-9CB0EB3A8E4F}" destId="{28E9059D-F71D-4DD9-BA75-119D8FB209CA}" srcOrd="3" destOrd="0" parTransId="{0DBD7A08-B9BE-41E2-9AAD-9016D9C6B86B}" sibTransId="{F74E9CFE-9209-4738-8738-E9D2F1F17D7E}"/>
    <dgm:cxn modelId="{E4C72F79-D984-480A-BD1A-5644B747DD7D}" type="presOf" srcId="{7B31BBB2-3867-44A6-BD65-150C2658FB57}" destId="{4F6EFA00-FB67-48C1-BE24-DD2F291696C9}" srcOrd="0" destOrd="0" presId="urn:microsoft.com/office/officeart/2005/8/layout/lProcess2"/>
    <dgm:cxn modelId="{A689F57F-F00C-4019-A659-2F87675BFB68}" srcId="{516F6D0B-98DE-4887-900D-9B333F97E6CA}" destId="{5A442C9C-B27C-4866-A036-120FC5297432}" srcOrd="0" destOrd="0" parTransId="{6B717986-E18A-4D53-BC2E-137852A9133F}" sibTransId="{8A37CE25-00DD-46E9-A99A-E1176C4527A3}"/>
    <dgm:cxn modelId="{37884F80-0DAB-409B-AFC5-88E389CE1766}" type="presOf" srcId="{829B5791-0973-4763-86AE-E76FEBD813F5}" destId="{A2515453-F410-430E-81FC-67DE0982BD6F}" srcOrd="0" destOrd="0" presId="urn:microsoft.com/office/officeart/2005/8/layout/lProcess2"/>
    <dgm:cxn modelId="{42B1DB84-4B53-41BB-AB70-247A1592D603}" type="presOf" srcId="{70471CC3-3C84-44EA-B7C5-2C6AC8537B80}" destId="{4C12B7F6-A973-46DF-A55B-0BEA8F7A766B}" srcOrd="0" destOrd="0" presId="urn:microsoft.com/office/officeart/2005/8/layout/lProcess2"/>
    <dgm:cxn modelId="{67612DA4-52BC-4217-A2FB-1AB7CB037A2F}" type="presOf" srcId="{28E9059D-F71D-4DD9-BA75-119D8FB209CA}" destId="{E9A09D91-7807-48BA-B85B-84CA46B6A26F}" srcOrd="1" destOrd="0" presId="urn:microsoft.com/office/officeart/2005/8/layout/lProcess2"/>
    <dgm:cxn modelId="{AF0E79A5-1831-44AC-AFC4-4444D716255E}" srcId="{26DDA324-2D54-4E8D-AB56-9CB0EB3A8E4F}" destId="{829B5791-0973-4763-86AE-E76FEBD813F5}" srcOrd="0" destOrd="0" parTransId="{9ED27AE0-DA2D-4548-A0B5-DDD0FFAAD79C}" sibTransId="{B7D9FB0D-B28E-4F5A-8F31-ABDEE7BC6415}"/>
    <dgm:cxn modelId="{8F6BD2A5-DFD2-4E6C-ADF6-DA9DAD4D9981}" srcId="{70471CC3-3C84-44EA-B7C5-2C6AC8537B80}" destId="{24F07CBA-3084-43FA-83C0-9B0ED60EB275}" srcOrd="1" destOrd="0" parTransId="{F7A92BAA-19BD-4B75-A3FC-DA9CB872B423}" sibTransId="{2E8F9959-5CC0-4ABF-9C73-088C8284AC88}"/>
    <dgm:cxn modelId="{B7AC0CA9-2AA5-4E2F-B478-ECFDAF7AF4FB}" srcId="{516F6D0B-98DE-4887-900D-9B333F97E6CA}" destId="{6A37E277-918C-4FF2-A222-C02A141C0D1A}" srcOrd="1" destOrd="0" parTransId="{15B61364-519B-44D3-9D06-870809CE955B}" sibTransId="{7A8EFDC3-8D07-4C2C-BD52-E03A3048BC57}"/>
    <dgm:cxn modelId="{DEB018B6-A542-4A7A-A61D-333684124951}" type="presOf" srcId="{829B5791-0973-4763-86AE-E76FEBD813F5}" destId="{5C5898AC-05B4-4DD6-A9C2-4C8D3A8B3FD4}" srcOrd="1" destOrd="0" presId="urn:microsoft.com/office/officeart/2005/8/layout/lProcess2"/>
    <dgm:cxn modelId="{8D3A0CBB-B154-4033-8B8B-1A14516B06C6}" type="presOf" srcId="{516F6D0B-98DE-4887-900D-9B333F97E6CA}" destId="{7D02F695-9857-45AF-817A-8D60FCDA0EC4}" srcOrd="0" destOrd="0" presId="urn:microsoft.com/office/officeart/2005/8/layout/lProcess2"/>
    <dgm:cxn modelId="{0D207BC4-CB9E-4251-B49E-6CA723672C65}" srcId="{28E9059D-F71D-4DD9-BA75-119D8FB209CA}" destId="{786F13FC-E49F-4F11-9626-EB36CC0D6EC6}" srcOrd="0" destOrd="0" parTransId="{175DB0BD-D678-4A2C-9439-54256A65F9F0}" sibTransId="{D7E53ABB-07F7-420D-963D-CCA802B2AA45}"/>
    <dgm:cxn modelId="{79CCB0DA-0955-4429-85CB-FB499360B0A7}" srcId="{28E9059D-F71D-4DD9-BA75-119D8FB209CA}" destId="{66FBE096-C0B3-4894-9CFD-B1C644EC19E4}" srcOrd="1" destOrd="0" parTransId="{92144C45-22CC-4BEB-9D30-6E7BD78107C9}" sibTransId="{6846A591-DC01-40C8-A22A-D556B10C1EFF}"/>
    <dgm:cxn modelId="{9D8FECED-22DA-4801-9E70-034096464DD9}" type="presOf" srcId="{6A37E277-918C-4FF2-A222-C02A141C0D1A}" destId="{BAE3EB8A-529E-4AE9-8FE6-13A730F47349}" srcOrd="0" destOrd="0" presId="urn:microsoft.com/office/officeart/2005/8/layout/lProcess2"/>
    <dgm:cxn modelId="{5E3BCFEE-7CDF-4DDE-9651-D20F8C9CAF33}" type="presOf" srcId="{5A442C9C-B27C-4866-A036-120FC5297432}" destId="{50FB3533-8FD8-419A-AFA1-0DF5A3037636}" srcOrd="0" destOrd="0" presId="urn:microsoft.com/office/officeart/2005/8/layout/lProcess2"/>
    <dgm:cxn modelId="{AFEF399A-1F9E-4AAF-B131-392B0664A6B7}" type="presParOf" srcId="{8B3CF27C-8B0A-44E8-B297-6C59AFA863BB}" destId="{7B94466F-E803-44E5-967C-5287B9A87404}" srcOrd="0" destOrd="0" presId="urn:microsoft.com/office/officeart/2005/8/layout/lProcess2"/>
    <dgm:cxn modelId="{D10C50ED-F6A4-41F9-8B52-654BBF532C8A}" type="presParOf" srcId="{7B94466F-E803-44E5-967C-5287B9A87404}" destId="{A2515453-F410-430E-81FC-67DE0982BD6F}" srcOrd="0" destOrd="0" presId="urn:microsoft.com/office/officeart/2005/8/layout/lProcess2"/>
    <dgm:cxn modelId="{63D4CBCC-C3A0-44FE-9544-3CAB01F562D8}" type="presParOf" srcId="{7B94466F-E803-44E5-967C-5287B9A87404}" destId="{5C5898AC-05B4-4DD6-A9C2-4C8D3A8B3FD4}" srcOrd="1" destOrd="0" presId="urn:microsoft.com/office/officeart/2005/8/layout/lProcess2"/>
    <dgm:cxn modelId="{D0B9273F-AD3A-495C-931C-4EEC679381C2}" type="presParOf" srcId="{7B94466F-E803-44E5-967C-5287B9A87404}" destId="{2BFABD13-DC88-4510-BF11-D0F46D4B7A83}" srcOrd="2" destOrd="0" presId="urn:microsoft.com/office/officeart/2005/8/layout/lProcess2"/>
    <dgm:cxn modelId="{403F34C0-7248-4DB3-918C-4C6BB747C4F0}" type="presParOf" srcId="{2BFABD13-DC88-4510-BF11-D0F46D4B7A83}" destId="{A732B1CE-AC0F-448F-8FEA-08CBCC329865}" srcOrd="0" destOrd="0" presId="urn:microsoft.com/office/officeart/2005/8/layout/lProcess2"/>
    <dgm:cxn modelId="{B5164A7B-DDE0-46F9-806E-A96F4A5D82AF}" type="presParOf" srcId="{A732B1CE-AC0F-448F-8FEA-08CBCC329865}" destId="{D911B584-A266-43FD-A84B-58FA7C807477}" srcOrd="0" destOrd="0" presId="urn:microsoft.com/office/officeart/2005/8/layout/lProcess2"/>
    <dgm:cxn modelId="{F9E601B6-C155-46CD-A765-ABFBD8786477}" type="presParOf" srcId="{A732B1CE-AC0F-448F-8FEA-08CBCC329865}" destId="{17AE8F6E-AA47-4326-A1FA-A2942816709F}" srcOrd="1" destOrd="0" presId="urn:microsoft.com/office/officeart/2005/8/layout/lProcess2"/>
    <dgm:cxn modelId="{13278CE3-0532-4E7F-B440-EFCDC1621F73}" type="presParOf" srcId="{A732B1CE-AC0F-448F-8FEA-08CBCC329865}" destId="{4F6EFA00-FB67-48C1-BE24-DD2F291696C9}" srcOrd="2" destOrd="0" presId="urn:microsoft.com/office/officeart/2005/8/layout/lProcess2"/>
    <dgm:cxn modelId="{2F49D8FF-68D3-43CB-817F-84EA4B3A576B}" type="presParOf" srcId="{8B3CF27C-8B0A-44E8-B297-6C59AFA863BB}" destId="{0F2ED495-191C-4864-BFD4-F7B00A8AD625}" srcOrd="1" destOrd="0" presId="urn:microsoft.com/office/officeart/2005/8/layout/lProcess2"/>
    <dgm:cxn modelId="{88D18C78-6129-4475-967E-67C938657E9F}" type="presParOf" srcId="{8B3CF27C-8B0A-44E8-B297-6C59AFA863BB}" destId="{F723EEDF-CCCE-4911-84BF-90FCC802A41E}" srcOrd="2" destOrd="0" presId="urn:microsoft.com/office/officeart/2005/8/layout/lProcess2"/>
    <dgm:cxn modelId="{CB8C4775-C2CC-48A3-A151-083BF8EBA787}" type="presParOf" srcId="{F723EEDF-CCCE-4911-84BF-90FCC802A41E}" destId="{4C12B7F6-A973-46DF-A55B-0BEA8F7A766B}" srcOrd="0" destOrd="0" presId="urn:microsoft.com/office/officeart/2005/8/layout/lProcess2"/>
    <dgm:cxn modelId="{21851713-43D8-4F57-97AF-69CFF4F3AE32}" type="presParOf" srcId="{F723EEDF-CCCE-4911-84BF-90FCC802A41E}" destId="{8DE2A324-ABA7-4DDF-9D76-B58C34E9F21D}" srcOrd="1" destOrd="0" presId="urn:microsoft.com/office/officeart/2005/8/layout/lProcess2"/>
    <dgm:cxn modelId="{53F5F375-EA42-4C4F-AEF2-7DB5D25B63F3}" type="presParOf" srcId="{F723EEDF-CCCE-4911-84BF-90FCC802A41E}" destId="{B3F30D38-FA30-4641-B2F9-4B9B06764818}" srcOrd="2" destOrd="0" presId="urn:microsoft.com/office/officeart/2005/8/layout/lProcess2"/>
    <dgm:cxn modelId="{209F04F2-68DA-4C9F-84EA-49FF8B6A526D}" type="presParOf" srcId="{B3F30D38-FA30-4641-B2F9-4B9B06764818}" destId="{E8C4ED82-884A-48F2-AADA-C8901EC20C38}" srcOrd="0" destOrd="0" presId="urn:microsoft.com/office/officeart/2005/8/layout/lProcess2"/>
    <dgm:cxn modelId="{16C2E424-9240-4A55-94B8-B80B8DEB4B89}" type="presParOf" srcId="{E8C4ED82-884A-48F2-AADA-C8901EC20C38}" destId="{5EE2070C-A028-4788-BF0A-A812B6017469}" srcOrd="0" destOrd="0" presId="urn:microsoft.com/office/officeart/2005/8/layout/lProcess2"/>
    <dgm:cxn modelId="{17022010-90D9-4198-8144-B682A2DD13E3}" type="presParOf" srcId="{E8C4ED82-884A-48F2-AADA-C8901EC20C38}" destId="{EF7F0879-8009-4023-A4A4-F87907986149}" srcOrd="1" destOrd="0" presId="urn:microsoft.com/office/officeart/2005/8/layout/lProcess2"/>
    <dgm:cxn modelId="{A772BE06-01DE-4C85-B4BA-EBCDD96DA229}" type="presParOf" srcId="{E8C4ED82-884A-48F2-AADA-C8901EC20C38}" destId="{61998D52-1EFB-4C30-BFAA-420AA722A2A5}" srcOrd="2" destOrd="0" presId="urn:microsoft.com/office/officeart/2005/8/layout/lProcess2"/>
    <dgm:cxn modelId="{0D2B4FF9-35B2-4FBE-8965-05C8E0F5022B}" type="presParOf" srcId="{8B3CF27C-8B0A-44E8-B297-6C59AFA863BB}" destId="{B52D4E2E-E9BE-4093-B4EB-AE756EA28212}" srcOrd="3" destOrd="0" presId="urn:microsoft.com/office/officeart/2005/8/layout/lProcess2"/>
    <dgm:cxn modelId="{276E36BE-A252-4F14-B147-B9ACAF3F04F2}" type="presParOf" srcId="{8B3CF27C-8B0A-44E8-B297-6C59AFA863BB}" destId="{E7340150-9041-4D8D-979E-B75CF3DC9A55}" srcOrd="4" destOrd="0" presId="urn:microsoft.com/office/officeart/2005/8/layout/lProcess2"/>
    <dgm:cxn modelId="{5284232A-15C5-4245-BC9B-C021CDA30233}" type="presParOf" srcId="{E7340150-9041-4D8D-979E-B75CF3DC9A55}" destId="{7D02F695-9857-45AF-817A-8D60FCDA0EC4}" srcOrd="0" destOrd="0" presId="urn:microsoft.com/office/officeart/2005/8/layout/lProcess2"/>
    <dgm:cxn modelId="{2A2A4DCF-F5BB-4891-90D6-6AFD0B7BFD8A}" type="presParOf" srcId="{E7340150-9041-4D8D-979E-B75CF3DC9A55}" destId="{3B38DC59-4C89-4F07-9B3C-E2A7DAB4F1B0}" srcOrd="1" destOrd="0" presId="urn:microsoft.com/office/officeart/2005/8/layout/lProcess2"/>
    <dgm:cxn modelId="{6F284FD7-677C-4DEC-A3B2-F11540E88E01}" type="presParOf" srcId="{E7340150-9041-4D8D-979E-B75CF3DC9A55}" destId="{D4FF6AC5-F648-4189-9A20-35C01288A339}" srcOrd="2" destOrd="0" presId="urn:microsoft.com/office/officeart/2005/8/layout/lProcess2"/>
    <dgm:cxn modelId="{1038F3A0-6D4C-4298-956E-A842B313716A}" type="presParOf" srcId="{D4FF6AC5-F648-4189-9A20-35C01288A339}" destId="{5F113A7D-1261-45A8-BE8D-0692C40268A1}" srcOrd="0" destOrd="0" presId="urn:microsoft.com/office/officeart/2005/8/layout/lProcess2"/>
    <dgm:cxn modelId="{D9B1C208-2594-4EF9-B5D7-E6CBD08250AD}" type="presParOf" srcId="{5F113A7D-1261-45A8-BE8D-0692C40268A1}" destId="{50FB3533-8FD8-419A-AFA1-0DF5A3037636}" srcOrd="0" destOrd="0" presId="urn:microsoft.com/office/officeart/2005/8/layout/lProcess2"/>
    <dgm:cxn modelId="{EE3F9D0E-D59B-477B-96B4-7F9DAC6007E0}" type="presParOf" srcId="{5F113A7D-1261-45A8-BE8D-0692C40268A1}" destId="{2DD7FD82-0C8B-40E5-9A65-3A6DC6A44411}" srcOrd="1" destOrd="0" presId="urn:microsoft.com/office/officeart/2005/8/layout/lProcess2"/>
    <dgm:cxn modelId="{71E5904C-692D-49EC-A929-8EE9E2D68010}" type="presParOf" srcId="{5F113A7D-1261-45A8-BE8D-0692C40268A1}" destId="{BAE3EB8A-529E-4AE9-8FE6-13A730F47349}" srcOrd="2" destOrd="0" presId="urn:microsoft.com/office/officeart/2005/8/layout/lProcess2"/>
    <dgm:cxn modelId="{B979EC13-8CB7-4F64-8D76-D707C7D523DC}" type="presParOf" srcId="{8B3CF27C-8B0A-44E8-B297-6C59AFA863BB}" destId="{899A1976-6B78-43CB-8CB4-1861AD3E5C4E}" srcOrd="5" destOrd="0" presId="urn:microsoft.com/office/officeart/2005/8/layout/lProcess2"/>
    <dgm:cxn modelId="{2E609E45-DCC3-453D-80EF-8ED2CFCBDD7F}" type="presParOf" srcId="{8B3CF27C-8B0A-44E8-B297-6C59AFA863BB}" destId="{ADB9C7B6-9A3D-40EB-9359-15E4DFCDE2B7}" srcOrd="6" destOrd="0" presId="urn:microsoft.com/office/officeart/2005/8/layout/lProcess2"/>
    <dgm:cxn modelId="{12DE74FC-9BBB-43FF-A32C-ABB9E5459AAA}" type="presParOf" srcId="{ADB9C7B6-9A3D-40EB-9359-15E4DFCDE2B7}" destId="{27608291-3103-4E2C-98F5-2706DFDD7A25}" srcOrd="0" destOrd="0" presId="urn:microsoft.com/office/officeart/2005/8/layout/lProcess2"/>
    <dgm:cxn modelId="{23610D24-E32B-4CDB-AEA4-C6C22F666D49}" type="presParOf" srcId="{ADB9C7B6-9A3D-40EB-9359-15E4DFCDE2B7}" destId="{E9A09D91-7807-48BA-B85B-84CA46B6A26F}" srcOrd="1" destOrd="0" presId="urn:microsoft.com/office/officeart/2005/8/layout/lProcess2"/>
    <dgm:cxn modelId="{307DB78F-3687-4BF8-9E04-B0FF07B9E9EF}" type="presParOf" srcId="{ADB9C7B6-9A3D-40EB-9359-15E4DFCDE2B7}" destId="{0F7C0B93-396E-411F-AD40-3A1B81FF08F9}" srcOrd="2" destOrd="0" presId="urn:microsoft.com/office/officeart/2005/8/layout/lProcess2"/>
    <dgm:cxn modelId="{5B598B5C-3268-427F-95F9-D2A2243DF028}" type="presParOf" srcId="{0F7C0B93-396E-411F-AD40-3A1B81FF08F9}" destId="{ADE5BEF2-54DE-447C-ACC2-A13916FF88A9}" srcOrd="0" destOrd="0" presId="urn:microsoft.com/office/officeart/2005/8/layout/lProcess2"/>
    <dgm:cxn modelId="{02C62BCB-455B-41DE-A5F8-79A3F2000F2A}" type="presParOf" srcId="{ADE5BEF2-54DE-447C-ACC2-A13916FF88A9}" destId="{8F9BDD24-511B-4A21-8679-1793F6461458}" srcOrd="0" destOrd="0" presId="urn:microsoft.com/office/officeart/2005/8/layout/lProcess2"/>
    <dgm:cxn modelId="{0B59BC37-4C39-47F1-8008-294FFD58A904}" type="presParOf" srcId="{ADE5BEF2-54DE-447C-ACC2-A13916FF88A9}" destId="{3093371D-60B7-4487-A099-52A9D0133D08}" srcOrd="1" destOrd="0" presId="urn:microsoft.com/office/officeart/2005/8/layout/lProcess2"/>
    <dgm:cxn modelId="{6A57A7CE-9D62-4907-8943-A46753BFB498}" type="presParOf" srcId="{ADE5BEF2-54DE-447C-ACC2-A13916FF88A9}" destId="{E3DE7E3D-2EDC-41CC-85E5-F59A6E57C061}"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3DBBD3-5974-4B8B-9CE5-67C9AD33D83B}" type="doc">
      <dgm:prSet loTypeId="urn:microsoft.com/office/officeart/2005/8/layout/pyramid3" loCatId="pyramid" qsTypeId="urn:microsoft.com/office/officeart/2005/8/quickstyle/simple1" qsCatId="simple" csTypeId="urn:microsoft.com/office/officeart/2005/8/colors/accent1_2" csCatId="accent1" phldr="1"/>
      <dgm:spPr/>
    </dgm:pt>
    <dgm:pt modelId="{C94BB139-9214-492B-8E76-E5AB7D779F90}">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en-US" sz="800" dirty="0">
              <a:solidFill>
                <a:schemeClr val="bg1"/>
              </a:solidFill>
              <a:latin typeface="Calibri" panose="020F0502020204030204" pitchFamily="34" charset="0"/>
              <a:ea typeface="Segoe UI Web (West European)"/>
              <a:cs typeface="Calibri" panose="020F0502020204030204" pitchFamily="34" charset="0"/>
            </a:rPr>
            <a:t>Enterprise-wide impact</a:t>
          </a:r>
        </a:p>
      </dgm:t>
    </dgm:pt>
    <dgm:pt modelId="{73DE7360-580A-427F-BA22-28BAD7B8B55B}" type="parTrans" cxnId="{94F43899-E3F9-4842-93F0-EF9C1C3C8263}">
      <dgm:prSet/>
      <dgm:spPr/>
      <dgm:t>
        <a:bodyPr/>
        <a:lstStyle/>
        <a:p>
          <a:endParaRPr lang="en-US" sz="800">
            <a:solidFill>
              <a:schemeClr val="bg1"/>
            </a:solidFill>
          </a:endParaRPr>
        </a:p>
      </dgm:t>
    </dgm:pt>
    <dgm:pt modelId="{176E346C-A091-4540-9160-F22AFE94036B}" type="sibTrans" cxnId="{94F43899-E3F9-4842-93F0-EF9C1C3C8263}">
      <dgm:prSet/>
      <dgm:spPr/>
      <dgm:t>
        <a:bodyPr/>
        <a:lstStyle/>
        <a:p>
          <a:endParaRPr lang="en-US" sz="800">
            <a:solidFill>
              <a:schemeClr val="bg1"/>
            </a:solidFill>
          </a:endParaRPr>
        </a:p>
      </dgm:t>
    </dgm:pt>
    <dgm:pt modelId="{A7014FED-0CE1-45BA-AD68-D15C13B5E1B5}">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en-US" sz="800" dirty="0">
              <a:solidFill>
                <a:schemeClr val="bg1"/>
              </a:solidFill>
              <a:latin typeface="Calibri" panose="020F0502020204030204" pitchFamily="34" charset="0"/>
              <a:ea typeface="Segoe UI Web (West European)"/>
              <a:cs typeface="Calibri" panose="020F0502020204030204" pitchFamily="34" charset="0"/>
            </a:rPr>
            <a:t>Entire OpCo or Plant(s)</a:t>
          </a:r>
        </a:p>
      </dgm:t>
    </dgm:pt>
    <dgm:pt modelId="{A9B1800B-B22B-45CD-9D2E-155C87776593}" type="parTrans" cxnId="{9ACD2D57-870B-40EA-9BE6-50867A3FDFD7}">
      <dgm:prSet/>
      <dgm:spPr/>
      <dgm:t>
        <a:bodyPr/>
        <a:lstStyle/>
        <a:p>
          <a:endParaRPr lang="en-US" sz="800">
            <a:solidFill>
              <a:schemeClr val="bg1"/>
            </a:solidFill>
          </a:endParaRPr>
        </a:p>
      </dgm:t>
    </dgm:pt>
    <dgm:pt modelId="{93E2AA53-87F1-4884-935C-4FA6016D4AC8}" type="sibTrans" cxnId="{9ACD2D57-870B-40EA-9BE6-50867A3FDFD7}">
      <dgm:prSet/>
      <dgm:spPr/>
      <dgm:t>
        <a:bodyPr/>
        <a:lstStyle/>
        <a:p>
          <a:endParaRPr lang="en-US" sz="800">
            <a:solidFill>
              <a:schemeClr val="bg1"/>
            </a:solidFill>
          </a:endParaRPr>
        </a:p>
      </dgm:t>
    </dgm:pt>
    <dgm:pt modelId="{905F39B9-FF1A-4AE8-959C-3F38D07EFE27}">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en-US" sz="800" dirty="0">
              <a:solidFill>
                <a:schemeClr val="bg1"/>
              </a:solidFill>
              <a:latin typeface="Calibri" panose="020F0502020204030204" pitchFamily="34" charset="0"/>
              <a:ea typeface="Segoe UI Web (West European)"/>
              <a:cs typeface="Calibri" panose="020F0502020204030204" pitchFamily="34" charset="0"/>
            </a:rPr>
            <a:t>An entire business function/dept</a:t>
          </a:r>
          <a:endParaRPr lang="en-US" sz="100" dirty="0">
            <a:solidFill>
              <a:schemeClr val="bg1"/>
            </a:solidFill>
          </a:endParaRPr>
        </a:p>
      </dgm:t>
    </dgm:pt>
    <dgm:pt modelId="{7F7A56A3-2CFD-4B34-9378-8238AD7E5376}" type="parTrans" cxnId="{036D194F-C538-493F-A94A-2F89893667EC}">
      <dgm:prSet/>
      <dgm:spPr/>
      <dgm:t>
        <a:bodyPr/>
        <a:lstStyle/>
        <a:p>
          <a:endParaRPr lang="en-US" sz="800">
            <a:solidFill>
              <a:schemeClr val="bg1"/>
            </a:solidFill>
          </a:endParaRPr>
        </a:p>
      </dgm:t>
    </dgm:pt>
    <dgm:pt modelId="{7598B9F1-2338-4B66-B234-02CB97E7A295}" type="sibTrans" cxnId="{036D194F-C538-493F-A94A-2F89893667EC}">
      <dgm:prSet/>
      <dgm:spPr/>
      <dgm:t>
        <a:bodyPr/>
        <a:lstStyle/>
        <a:p>
          <a:endParaRPr lang="en-US" sz="800">
            <a:solidFill>
              <a:schemeClr val="bg1"/>
            </a:solidFill>
          </a:endParaRPr>
        </a:p>
      </dgm:t>
    </dgm:pt>
    <dgm:pt modelId="{ABC75FA6-887B-4165-A44A-B594D3F807E9}">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en-US" sz="800" dirty="0">
              <a:solidFill>
                <a:schemeClr val="bg1"/>
              </a:solidFill>
              <a:latin typeface="Calibri" panose="020F0502020204030204" pitchFamily="34" charset="0"/>
              <a:ea typeface="Segoe UI Web (West European)"/>
              <a:cs typeface="Calibri" panose="020F0502020204030204" pitchFamily="34" charset="0"/>
            </a:rPr>
            <a:t>User</a:t>
          </a:r>
        </a:p>
        <a:p>
          <a:pPr marL="0" lvl="0" defTabSz="933450">
            <a:lnSpc>
              <a:spcPct val="90000"/>
            </a:lnSpc>
            <a:spcBef>
              <a:spcPct val="0"/>
            </a:spcBef>
            <a:spcAft>
              <a:spcPct val="35000"/>
            </a:spcAft>
            <a:buNone/>
          </a:pPr>
          <a:endParaRPr lang="en-US" sz="100" dirty="0">
            <a:solidFill>
              <a:schemeClr val="bg1"/>
            </a:solidFill>
          </a:endParaRPr>
        </a:p>
      </dgm:t>
    </dgm:pt>
    <dgm:pt modelId="{2EB12F69-BA7F-44F8-B498-83A4AAEE1EAE}" type="parTrans" cxnId="{CE08673A-82F4-422B-BF3E-3EB135637778}">
      <dgm:prSet/>
      <dgm:spPr/>
      <dgm:t>
        <a:bodyPr/>
        <a:lstStyle/>
        <a:p>
          <a:endParaRPr lang="en-US" sz="800">
            <a:solidFill>
              <a:schemeClr val="bg1"/>
            </a:solidFill>
          </a:endParaRPr>
        </a:p>
      </dgm:t>
    </dgm:pt>
    <dgm:pt modelId="{8A5B2157-232A-4A0C-B5A8-9A75ABE53A04}" type="sibTrans" cxnId="{CE08673A-82F4-422B-BF3E-3EB135637778}">
      <dgm:prSet/>
      <dgm:spPr/>
      <dgm:t>
        <a:bodyPr/>
        <a:lstStyle/>
        <a:p>
          <a:endParaRPr lang="en-US" sz="800">
            <a:solidFill>
              <a:schemeClr val="bg1"/>
            </a:solidFill>
          </a:endParaRPr>
        </a:p>
      </dgm:t>
    </dgm:pt>
    <dgm:pt modelId="{946DC889-6A51-4BAB-AB31-955AD9933B99}" type="pres">
      <dgm:prSet presAssocID="{0E3DBBD3-5974-4B8B-9CE5-67C9AD33D83B}" presName="Name0" presStyleCnt="0">
        <dgm:presLayoutVars>
          <dgm:dir/>
          <dgm:animLvl val="lvl"/>
          <dgm:resizeHandles val="exact"/>
        </dgm:presLayoutVars>
      </dgm:prSet>
      <dgm:spPr/>
    </dgm:pt>
    <dgm:pt modelId="{9A5CE0D0-614A-4238-8115-55F5AEBDB8F4}" type="pres">
      <dgm:prSet presAssocID="{C94BB139-9214-492B-8E76-E5AB7D779F90}" presName="Name8" presStyleCnt="0"/>
      <dgm:spPr/>
    </dgm:pt>
    <dgm:pt modelId="{86CCDDEB-B7DD-4FEA-9A0F-6825C9A2DF6C}" type="pres">
      <dgm:prSet presAssocID="{C94BB139-9214-492B-8E76-E5AB7D779F90}" presName="level" presStyleLbl="node1" presStyleIdx="0" presStyleCnt="4">
        <dgm:presLayoutVars>
          <dgm:chMax val="1"/>
          <dgm:bulletEnabled val="1"/>
        </dgm:presLayoutVars>
      </dgm:prSet>
      <dgm:spPr/>
    </dgm:pt>
    <dgm:pt modelId="{3027B159-E96A-4EFD-B031-C0977FF53001}" type="pres">
      <dgm:prSet presAssocID="{C94BB139-9214-492B-8E76-E5AB7D779F90}" presName="levelTx" presStyleLbl="revTx" presStyleIdx="0" presStyleCnt="0">
        <dgm:presLayoutVars>
          <dgm:chMax val="1"/>
          <dgm:bulletEnabled val="1"/>
        </dgm:presLayoutVars>
      </dgm:prSet>
      <dgm:spPr/>
    </dgm:pt>
    <dgm:pt modelId="{701FB139-6634-418C-B6F0-D9FCA08BA418}" type="pres">
      <dgm:prSet presAssocID="{A7014FED-0CE1-45BA-AD68-D15C13B5E1B5}" presName="Name8" presStyleCnt="0"/>
      <dgm:spPr/>
    </dgm:pt>
    <dgm:pt modelId="{62AC24AF-1117-41DE-8D02-42B7A8A511D0}" type="pres">
      <dgm:prSet presAssocID="{A7014FED-0CE1-45BA-AD68-D15C13B5E1B5}" presName="level" presStyleLbl="node1" presStyleIdx="1" presStyleCnt="4">
        <dgm:presLayoutVars>
          <dgm:chMax val="1"/>
          <dgm:bulletEnabled val="1"/>
        </dgm:presLayoutVars>
      </dgm:prSet>
      <dgm:spPr/>
    </dgm:pt>
    <dgm:pt modelId="{756EF8B0-14AA-4113-904E-9FCF6288777F}" type="pres">
      <dgm:prSet presAssocID="{A7014FED-0CE1-45BA-AD68-D15C13B5E1B5}" presName="levelTx" presStyleLbl="revTx" presStyleIdx="0" presStyleCnt="0">
        <dgm:presLayoutVars>
          <dgm:chMax val="1"/>
          <dgm:bulletEnabled val="1"/>
        </dgm:presLayoutVars>
      </dgm:prSet>
      <dgm:spPr/>
    </dgm:pt>
    <dgm:pt modelId="{2F7BD505-69F0-4248-9EE5-466470B7667F}" type="pres">
      <dgm:prSet presAssocID="{905F39B9-FF1A-4AE8-959C-3F38D07EFE27}" presName="Name8" presStyleCnt="0"/>
      <dgm:spPr/>
    </dgm:pt>
    <dgm:pt modelId="{3C98868F-BB84-4E47-94BE-4DC4AB0B6C83}" type="pres">
      <dgm:prSet presAssocID="{905F39B9-FF1A-4AE8-959C-3F38D07EFE27}" presName="level" presStyleLbl="node1" presStyleIdx="2" presStyleCnt="4">
        <dgm:presLayoutVars>
          <dgm:chMax val="1"/>
          <dgm:bulletEnabled val="1"/>
        </dgm:presLayoutVars>
      </dgm:prSet>
      <dgm:spPr/>
    </dgm:pt>
    <dgm:pt modelId="{8EE7274F-17B9-4F62-AB19-8E2A29558403}" type="pres">
      <dgm:prSet presAssocID="{905F39B9-FF1A-4AE8-959C-3F38D07EFE27}" presName="levelTx" presStyleLbl="revTx" presStyleIdx="0" presStyleCnt="0">
        <dgm:presLayoutVars>
          <dgm:chMax val="1"/>
          <dgm:bulletEnabled val="1"/>
        </dgm:presLayoutVars>
      </dgm:prSet>
      <dgm:spPr/>
    </dgm:pt>
    <dgm:pt modelId="{8FEF7E72-DFF8-4024-9898-A64BBB992393}" type="pres">
      <dgm:prSet presAssocID="{ABC75FA6-887B-4165-A44A-B594D3F807E9}" presName="Name8" presStyleCnt="0"/>
      <dgm:spPr/>
    </dgm:pt>
    <dgm:pt modelId="{09D58B55-34C6-4854-A148-67DB5AA368AE}" type="pres">
      <dgm:prSet presAssocID="{ABC75FA6-887B-4165-A44A-B594D3F807E9}" presName="level" presStyleLbl="node1" presStyleIdx="3" presStyleCnt="4">
        <dgm:presLayoutVars>
          <dgm:chMax val="1"/>
          <dgm:bulletEnabled val="1"/>
        </dgm:presLayoutVars>
      </dgm:prSet>
      <dgm:spPr/>
    </dgm:pt>
    <dgm:pt modelId="{5DE9D2BB-9493-4DD8-8F7C-FFBD6138AA3A}" type="pres">
      <dgm:prSet presAssocID="{ABC75FA6-887B-4165-A44A-B594D3F807E9}" presName="levelTx" presStyleLbl="revTx" presStyleIdx="0" presStyleCnt="0">
        <dgm:presLayoutVars>
          <dgm:chMax val="1"/>
          <dgm:bulletEnabled val="1"/>
        </dgm:presLayoutVars>
      </dgm:prSet>
      <dgm:spPr/>
    </dgm:pt>
  </dgm:ptLst>
  <dgm:cxnLst>
    <dgm:cxn modelId="{03237306-5E0A-45F8-AC95-5CC98A2B40CB}" type="presOf" srcId="{905F39B9-FF1A-4AE8-959C-3F38D07EFE27}" destId="{8EE7274F-17B9-4F62-AB19-8E2A29558403}" srcOrd="1" destOrd="0" presId="urn:microsoft.com/office/officeart/2005/8/layout/pyramid3"/>
    <dgm:cxn modelId="{FA4D2725-8B3A-441D-958C-A56BF8B3D7D5}" type="presOf" srcId="{ABC75FA6-887B-4165-A44A-B594D3F807E9}" destId="{09D58B55-34C6-4854-A148-67DB5AA368AE}" srcOrd="0" destOrd="0" presId="urn:microsoft.com/office/officeart/2005/8/layout/pyramid3"/>
    <dgm:cxn modelId="{CE08673A-82F4-422B-BF3E-3EB135637778}" srcId="{0E3DBBD3-5974-4B8B-9CE5-67C9AD33D83B}" destId="{ABC75FA6-887B-4165-A44A-B594D3F807E9}" srcOrd="3" destOrd="0" parTransId="{2EB12F69-BA7F-44F8-B498-83A4AAEE1EAE}" sibTransId="{8A5B2157-232A-4A0C-B5A8-9A75ABE53A04}"/>
    <dgm:cxn modelId="{2ABBEC4C-04CA-476E-8747-2370D7E279F7}" type="presOf" srcId="{905F39B9-FF1A-4AE8-959C-3F38D07EFE27}" destId="{3C98868F-BB84-4E47-94BE-4DC4AB0B6C83}" srcOrd="0" destOrd="0" presId="urn:microsoft.com/office/officeart/2005/8/layout/pyramid3"/>
    <dgm:cxn modelId="{036D194F-C538-493F-A94A-2F89893667EC}" srcId="{0E3DBBD3-5974-4B8B-9CE5-67C9AD33D83B}" destId="{905F39B9-FF1A-4AE8-959C-3F38D07EFE27}" srcOrd="2" destOrd="0" parTransId="{7F7A56A3-2CFD-4B34-9378-8238AD7E5376}" sibTransId="{7598B9F1-2338-4B66-B234-02CB97E7A295}"/>
    <dgm:cxn modelId="{9ACD2D57-870B-40EA-9BE6-50867A3FDFD7}" srcId="{0E3DBBD3-5974-4B8B-9CE5-67C9AD33D83B}" destId="{A7014FED-0CE1-45BA-AD68-D15C13B5E1B5}" srcOrd="1" destOrd="0" parTransId="{A9B1800B-B22B-45CD-9D2E-155C87776593}" sibTransId="{93E2AA53-87F1-4884-935C-4FA6016D4AC8}"/>
    <dgm:cxn modelId="{4A69E88D-DB40-4CE6-A6EA-F25E8356478E}" type="presOf" srcId="{C94BB139-9214-492B-8E76-E5AB7D779F90}" destId="{3027B159-E96A-4EFD-B031-C0977FF53001}" srcOrd="1" destOrd="0" presId="urn:microsoft.com/office/officeart/2005/8/layout/pyramid3"/>
    <dgm:cxn modelId="{94F43899-E3F9-4842-93F0-EF9C1C3C8263}" srcId="{0E3DBBD3-5974-4B8B-9CE5-67C9AD33D83B}" destId="{C94BB139-9214-492B-8E76-E5AB7D779F90}" srcOrd="0" destOrd="0" parTransId="{73DE7360-580A-427F-BA22-28BAD7B8B55B}" sibTransId="{176E346C-A091-4540-9160-F22AFE94036B}"/>
    <dgm:cxn modelId="{43CF63C3-86EE-4450-916D-E541E0F56989}" type="presOf" srcId="{ABC75FA6-887B-4165-A44A-B594D3F807E9}" destId="{5DE9D2BB-9493-4DD8-8F7C-FFBD6138AA3A}" srcOrd="1" destOrd="0" presId="urn:microsoft.com/office/officeart/2005/8/layout/pyramid3"/>
    <dgm:cxn modelId="{96DB3CC7-DD84-4364-A3BC-28C5CDC12E3B}" type="presOf" srcId="{A7014FED-0CE1-45BA-AD68-D15C13B5E1B5}" destId="{756EF8B0-14AA-4113-904E-9FCF6288777F}" srcOrd="1" destOrd="0" presId="urn:microsoft.com/office/officeart/2005/8/layout/pyramid3"/>
    <dgm:cxn modelId="{D859B1CA-C2E8-4D2D-9F72-9871B21F7571}" type="presOf" srcId="{C94BB139-9214-492B-8E76-E5AB7D779F90}" destId="{86CCDDEB-B7DD-4FEA-9A0F-6825C9A2DF6C}" srcOrd="0" destOrd="0" presId="urn:microsoft.com/office/officeart/2005/8/layout/pyramid3"/>
    <dgm:cxn modelId="{5D6FDDCC-A064-4B16-9325-072382D61783}" type="presOf" srcId="{0E3DBBD3-5974-4B8B-9CE5-67C9AD33D83B}" destId="{946DC889-6A51-4BAB-AB31-955AD9933B99}" srcOrd="0" destOrd="0" presId="urn:microsoft.com/office/officeart/2005/8/layout/pyramid3"/>
    <dgm:cxn modelId="{0389D5D3-4C5C-43B0-91B5-75FF51BC235E}" type="presOf" srcId="{A7014FED-0CE1-45BA-AD68-D15C13B5E1B5}" destId="{62AC24AF-1117-41DE-8D02-42B7A8A511D0}" srcOrd="0" destOrd="0" presId="urn:microsoft.com/office/officeart/2005/8/layout/pyramid3"/>
    <dgm:cxn modelId="{50F78CAD-D192-45AF-9B80-1FE804ACA2E0}" type="presParOf" srcId="{946DC889-6A51-4BAB-AB31-955AD9933B99}" destId="{9A5CE0D0-614A-4238-8115-55F5AEBDB8F4}" srcOrd="0" destOrd="0" presId="urn:microsoft.com/office/officeart/2005/8/layout/pyramid3"/>
    <dgm:cxn modelId="{CFB29CA0-E764-40A9-A9D7-02E468AA7A32}" type="presParOf" srcId="{9A5CE0D0-614A-4238-8115-55F5AEBDB8F4}" destId="{86CCDDEB-B7DD-4FEA-9A0F-6825C9A2DF6C}" srcOrd="0" destOrd="0" presId="urn:microsoft.com/office/officeart/2005/8/layout/pyramid3"/>
    <dgm:cxn modelId="{4EAA5CA5-897A-488A-87F5-BD2D28898957}" type="presParOf" srcId="{9A5CE0D0-614A-4238-8115-55F5AEBDB8F4}" destId="{3027B159-E96A-4EFD-B031-C0977FF53001}" srcOrd="1" destOrd="0" presId="urn:microsoft.com/office/officeart/2005/8/layout/pyramid3"/>
    <dgm:cxn modelId="{7F4F1C24-CF6D-4D22-87D5-DE2F1F3D9BF8}" type="presParOf" srcId="{946DC889-6A51-4BAB-AB31-955AD9933B99}" destId="{701FB139-6634-418C-B6F0-D9FCA08BA418}" srcOrd="1" destOrd="0" presId="urn:microsoft.com/office/officeart/2005/8/layout/pyramid3"/>
    <dgm:cxn modelId="{38924FD0-F547-4891-BED7-2CF11BBEC39C}" type="presParOf" srcId="{701FB139-6634-418C-B6F0-D9FCA08BA418}" destId="{62AC24AF-1117-41DE-8D02-42B7A8A511D0}" srcOrd="0" destOrd="0" presId="urn:microsoft.com/office/officeart/2005/8/layout/pyramid3"/>
    <dgm:cxn modelId="{522FA48E-CCB6-4520-9C6A-304300D6F5BC}" type="presParOf" srcId="{701FB139-6634-418C-B6F0-D9FCA08BA418}" destId="{756EF8B0-14AA-4113-904E-9FCF6288777F}" srcOrd="1" destOrd="0" presId="urn:microsoft.com/office/officeart/2005/8/layout/pyramid3"/>
    <dgm:cxn modelId="{A013584E-415A-49E7-9FC4-A38EE9BBC95F}" type="presParOf" srcId="{946DC889-6A51-4BAB-AB31-955AD9933B99}" destId="{2F7BD505-69F0-4248-9EE5-466470B7667F}" srcOrd="2" destOrd="0" presId="urn:microsoft.com/office/officeart/2005/8/layout/pyramid3"/>
    <dgm:cxn modelId="{AABCEF3A-5AC3-4C46-9B65-A362FF415B34}" type="presParOf" srcId="{2F7BD505-69F0-4248-9EE5-466470B7667F}" destId="{3C98868F-BB84-4E47-94BE-4DC4AB0B6C83}" srcOrd="0" destOrd="0" presId="urn:microsoft.com/office/officeart/2005/8/layout/pyramid3"/>
    <dgm:cxn modelId="{CD54A179-A1FE-4F66-ABED-06B401120768}" type="presParOf" srcId="{2F7BD505-69F0-4248-9EE5-466470B7667F}" destId="{8EE7274F-17B9-4F62-AB19-8E2A29558403}" srcOrd="1" destOrd="0" presId="urn:microsoft.com/office/officeart/2005/8/layout/pyramid3"/>
    <dgm:cxn modelId="{113B8144-8E9E-4261-92BC-D85E4BB0FED1}" type="presParOf" srcId="{946DC889-6A51-4BAB-AB31-955AD9933B99}" destId="{8FEF7E72-DFF8-4024-9898-A64BBB992393}" srcOrd="3" destOrd="0" presId="urn:microsoft.com/office/officeart/2005/8/layout/pyramid3"/>
    <dgm:cxn modelId="{2D817C9F-9301-4DAF-BCE2-79FD78CA0EEC}" type="presParOf" srcId="{8FEF7E72-DFF8-4024-9898-A64BBB992393}" destId="{09D58B55-34C6-4854-A148-67DB5AA368AE}" srcOrd="0" destOrd="0" presId="urn:microsoft.com/office/officeart/2005/8/layout/pyramid3"/>
    <dgm:cxn modelId="{F52086E1-E2E2-4244-ACBB-EC3C1DBE4A31}" type="presParOf" srcId="{8FEF7E72-DFF8-4024-9898-A64BBB992393}" destId="{5DE9D2BB-9493-4DD8-8F7C-FFBD6138AA3A}" srcOrd="1" destOrd="0" presId="urn:microsoft.com/office/officeart/2005/8/layout/pyramid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908404-5CBB-43AD-8E46-48BD03FE248F}" type="doc">
      <dgm:prSet loTypeId="urn:microsoft.com/office/officeart/2005/8/layout/process5" loCatId="process" qsTypeId="urn:microsoft.com/office/officeart/2005/8/quickstyle/3d1" qsCatId="3D" csTypeId="urn:microsoft.com/office/officeart/2005/8/colors/accent2_2" csCatId="accent2" phldr="1"/>
      <dgm:spPr/>
      <dgm:t>
        <a:bodyPr/>
        <a:lstStyle/>
        <a:p>
          <a:endParaRPr lang="en-US"/>
        </a:p>
      </dgm:t>
    </dgm:pt>
    <dgm:pt modelId="{ECD40927-995A-45AC-9409-E4963A410AF8}">
      <dgm:prSet phldrT="[Text]" custT="1"/>
      <dgm:spPr>
        <a:solidFill>
          <a:srgbClr val="00B050"/>
        </a:solidFill>
      </dgm:spPr>
      <dgm:t>
        <a:bodyPr/>
        <a:lstStyle/>
        <a:p>
          <a:r>
            <a:rPr lang="en-US" sz="1000" i="0" dirty="0">
              <a:solidFill>
                <a:schemeClr val="tx1"/>
              </a:solidFill>
              <a:latin typeface="Arial" panose="020B0604020202020204" pitchFamily="34" charset="0"/>
              <a:cs typeface="Arial" panose="020B0604020202020204" pitchFamily="34" charset="0"/>
            </a:rPr>
            <a:t>Request Received by IT</a:t>
          </a:r>
        </a:p>
      </dgm:t>
    </dgm:pt>
    <dgm:pt modelId="{AF4B03FE-92AB-43D3-8057-8A487E775C3C}" type="parTrans" cxnId="{576A6188-2FAD-4CC0-A3D9-6BDD3643FF85}">
      <dgm:prSet/>
      <dgm:spPr/>
      <dgm:t>
        <a:bodyPr/>
        <a:lstStyle/>
        <a:p>
          <a:endParaRPr lang="en-US" sz="2800" i="0"/>
        </a:p>
      </dgm:t>
    </dgm:pt>
    <dgm:pt modelId="{F3BD49FB-40BD-41C5-B546-5394DD0AB57C}" type="sibTrans" cxnId="{576A6188-2FAD-4CC0-A3D9-6BDD3643FF85}">
      <dgm:prSet custT="1"/>
      <dgm:spPr/>
      <dgm:t>
        <a:bodyPr/>
        <a:lstStyle/>
        <a:p>
          <a:endParaRPr lang="en-US" sz="900" i="0"/>
        </a:p>
      </dgm:t>
    </dgm:pt>
    <dgm:pt modelId="{26D02D31-BD48-4AE6-995C-ABA3C5AE8AAD}">
      <dgm:prSet phldrT="[Text]" custT="1"/>
      <dgm:spPr/>
      <dgm:t>
        <a:bodyPr/>
        <a:lstStyle/>
        <a:p>
          <a:r>
            <a:rPr lang="en-US" sz="1000" i="0" dirty="0">
              <a:solidFill>
                <a:schemeClr val="tx1"/>
              </a:solidFill>
              <a:latin typeface="Arial" panose="020B0604020202020204" pitchFamily="34" charset="0"/>
              <a:cs typeface="Arial" panose="020B0604020202020204" pitchFamily="34" charset="0"/>
            </a:rPr>
            <a:t>Assigned to IPS Governance CAB –Latarius “LT” Spikner for Financial System Impact Assessment</a:t>
          </a:r>
        </a:p>
      </dgm:t>
    </dgm:pt>
    <dgm:pt modelId="{8C357FCA-F375-4554-A295-33D3A6F5B942}" type="parTrans" cxnId="{46FE1AC8-BD80-4E90-AA5C-04D51A7313C0}">
      <dgm:prSet/>
      <dgm:spPr/>
      <dgm:t>
        <a:bodyPr/>
        <a:lstStyle/>
        <a:p>
          <a:endParaRPr lang="en-US" sz="2800" i="0"/>
        </a:p>
      </dgm:t>
    </dgm:pt>
    <dgm:pt modelId="{CF0F764D-85D6-40A5-ACDD-F29706899A6A}" type="sibTrans" cxnId="{46FE1AC8-BD80-4E90-AA5C-04D51A7313C0}">
      <dgm:prSet custT="1"/>
      <dgm:spPr/>
      <dgm:t>
        <a:bodyPr/>
        <a:lstStyle/>
        <a:p>
          <a:endParaRPr lang="en-US" sz="900" i="0"/>
        </a:p>
      </dgm:t>
    </dgm:pt>
    <dgm:pt modelId="{D9F7A1AE-EA22-443A-B317-E64B67D7159D}">
      <dgm:prSet phldrT="[Text]" custT="1"/>
      <dgm:spPr>
        <a:solidFill>
          <a:srgbClr val="FFFF00"/>
        </a:solidFill>
      </dgm:spPr>
      <dgm:t>
        <a:bodyPr/>
        <a:lstStyle/>
        <a:p>
          <a:r>
            <a:rPr lang="en-US" sz="1000" b="1" i="0">
              <a:solidFill>
                <a:schemeClr val="tx1"/>
              </a:solidFill>
              <a:latin typeface="Arial" panose="020B0604020202020204" pitchFamily="34" charset="0"/>
              <a:cs typeface="Arial" panose="020B0604020202020204" pitchFamily="34" charset="0"/>
            </a:rPr>
            <a:t>IT CAB </a:t>
          </a:r>
          <a:r>
            <a:rPr lang="en-US" sz="1000" b="0" i="1">
              <a:solidFill>
                <a:schemeClr val="tx1"/>
              </a:solidFill>
              <a:latin typeface="Arial" panose="020B0604020202020204" pitchFamily="34" charset="0"/>
              <a:cs typeface="Arial" panose="020B0604020202020204" pitchFamily="34" charset="0"/>
            </a:rPr>
            <a:t>Weekly</a:t>
          </a:r>
          <a:r>
            <a:rPr lang="en-US" sz="1000" b="0" i="0">
              <a:solidFill>
                <a:schemeClr val="tx1"/>
              </a:solidFill>
              <a:latin typeface="Arial" panose="020B0604020202020204" pitchFamily="34" charset="0"/>
              <a:cs typeface="Arial" panose="020B0604020202020204" pitchFamily="34" charset="0"/>
            </a:rPr>
            <a:t> Meeting</a:t>
          </a:r>
        </a:p>
      </dgm:t>
    </dgm:pt>
    <dgm:pt modelId="{9DA6BF46-06A8-4A73-9F65-9565EEF68D2D}" type="parTrans" cxnId="{7293371A-98A1-4D27-BEB6-AC7323FB7B38}">
      <dgm:prSet/>
      <dgm:spPr/>
      <dgm:t>
        <a:bodyPr/>
        <a:lstStyle/>
        <a:p>
          <a:endParaRPr lang="en-US" sz="2800" i="0"/>
        </a:p>
      </dgm:t>
    </dgm:pt>
    <dgm:pt modelId="{4EF007A1-CFE8-4184-83C8-449286AB1E1D}" type="sibTrans" cxnId="{7293371A-98A1-4D27-BEB6-AC7323FB7B38}">
      <dgm:prSet custT="1"/>
      <dgm:spPr/>
      <dgm:t>
        <a:bodyPr/>
        <a:lstStyle/>
        <a:p>
          <a:endParaRPr lang="en-US" sz="900" i="0"/>
        </a:p>
      </dgm:t>
    </dgm:pt>
    <dgm:pt modelId="{7EA2B96D-3F4B-437C-A38E-2ABBC0C869D3}">
      <dgm:prSet phldrT="[Text]" custT="1"/>
      <dgm:spPr/>
      <dgm:t>
        <a:bodyPr/>
        <a:lstStyle/>
        <a:p>
          <a:r>
            <a:rPr lang="en-US" sz="1000" i="0" dirty="0">
              <a:solidFill>
                <a:schemeClr val="tx1"/>
              </a:solidFill>
              <a:latin typeface="Arial" panose="020B0604020202020204" pitchFamily="34" charset="0"/>
              <a:cs typeface="Arial" panose="020B0604020202020204" pitchFamily="34" charset="0"/>
            </a:rPr>
            <a:t>Build, Configure, Test, UAT approval</a:t>
          </a:r>
        </a:p>
      </dgm:t>
    </dgm:pt>
    <dgm:pt modelId="{1CDF298B-FFD6-4F90-B9B8-CE49200DA381}" type="parTrans" cxnId="{0DCEC900-8FAE-4881-9337-562683F6531A}">
      <dgm:prSet/>
      <dgm:spPr/>
      <dgm:t>
        <a:bodyPr/>
        <a:lstStyle/>
        <a:p>
          <a:endParaRPr lang="en-US" sz="2800" i="0"/>
        </a:p>
      </dgm:t>
    </dgm:pt>
    <dgm:pt modelId="{88543185-1054-48C2-A1B0-B92E149DAFBF}" type="sibTrans" cxnId="{0DCEC900-8FAE-4881-9337-562683F6531A}">
      <dgm:prSet custT="1"/>
      <dgm:spPr/>
      <dgm:t>
        <a:bodyPr/>
        <a:lstStyle/>
        <a:p>
          <a:endParaRPr lang="en-US" sz="900" i="0"/>
        </a:p>
      </dgm:t>
    </dgm:pt>
    <dgm:pt modelId="{E0F18892-519E-420C-B4B4-5DE582EEB03F}">
      <dgm:prSet phldrT="[Text]" custT="1"/>
      <dgm:spPr/>
      <dgm:t>
        <a:bodyPr/>
        <a:lstStyle/>
        <a:p>
          <a:r>
            <a:rPr lang="en-US" sz="1000" i="0">
              <a:solidFill>
                <a:schemeClr val="tx1"/>
              </a:solidFill>
              <a:latin typeface="Arial" panose="020B0604020202020204" pitchFamily="34" charset="0"/>
              <a:cs typeface="Arial" panose="020B0604020202020204" pitchFamily="34" charset="0"/>
            </a:rPr>
            <a:t>Assigned to IT CAB -Mani Subramanian for PRODUCTION MIGRATION Approval</a:t>
          </a:r>
        </a:p>
      </dgm:t>
    </dgm:pt>
    <dgm:pt modelId="{BAE31E77-D28A-4A5D-9157-0EEA21FA5B3C}" type="parTrans" cxnId="{4243CDE5-7DDD-4786-A368-D6A0DC23DC31}">
      <dgm:prSet/>
      <dgm:spPr/>
      <dgm:t>
        <a:bodyPr/>
        <a:lstStyle/>
        <a:p>
          <a:endParaRPr lang="en-US" sz="2800" i="0"/>
        </a:p>
      </dgm:t>
    </dgm:pt>
    <dgm:pt modelId="{1BA7EAE2-A4C7-4D45-99FC-5BB89533EA8F}" type="sibTrans" cxnId="{4243CDE5-7DDD-4786-A368-D6A0DC23DC31}">
      <dgm:prSet custT="1"/>
      <dgm:spPr/>
      <dgm:t>
        <a:bodyPr/>
        <a:lstStyle/>
        <a:p>
          <a:endParaRPr lang="en-US" sz="900" i="0"/>
        </a:p>
      </dgm:t>
    </dgm:pt>
    <dgm:pt modelId="{586A1CD3-3BEE-4EB3-B582-8502341B2A7F}">
      <dgm:prSet phldrT="[Text]" custT="1"/>
      <dgm:spPr>
        <a:solidFill>
          <a:srgbClr val="00B050"/>
        </a:solidFill>
      </dgm:spPr>
      <dgm:t>
        <a:bodyPr/>
        <a:lstStyle/>
        <a:p>
          <a:r>
            <a:rPr lang="en-US" sz="1000" i="0" dirty="0">
              <a:solidFill>
                <a:schemeClr val="tx1"/>
              </a:solidFill>
              <a:latin typeface="Arial" panose="020B0604020202020204" pitchFamily="34" charset="0"/>
              <a:cs typeface="Arial" panose="020B0604020202020204" pitchFamily="34" charset="0"/>
            </a:rPr>
            <a:t>User Approval to Close Zendesk Request</a:t>
          </a:r>
        </a:p>
      </dgm:t>
    </dgm:pt>
    <dgm:pt modelId="{8D6CA6EB-CF5A-41CF-BD7E-6470E175AB02}" type="parTrans" cxnId="{178C3DF8-90BB-4D92-A3D1-E98851085A29}">
      <dgm:prSet/>
      <dgm:spPr/>
      <dgm:t>
        <a:bodyPr/>
        <a:lstStyle/>
        <a:p>
          <a:endParaRPr lang="en-US" sz="2800" i="0"/>
        </a:p>
      </dgm:t>
    </dgm:pt>
    <dgm:pt modelId="{6AD5EF75-2922-4F9E-8C2F-C1C7FCC8EB98}" type="sibTrans" cxnId="{178C3DF8-90BB-4D92-A3D1-E98851085A29}">
      <dgm:prSet/>
      <dgm:spPr/>
      <dgm:t>
        <a:bodyPr/>
        <a:lstStyle/>
        <a:p>
          <a:endParaRPr lang="en-US" sz="2800" i="0"/>
        </a:p>
      </dgm:t>
    </dgm:pt>
    <dgm:pt modelId="{9796003D-0440-47A6-8EC3-45BFFC75BD8D}">
      <dgm:prSet phldrT="[Text]" custT="1"/>
      <dgm:spPr>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1" i="0" kern="1200">
              <a:solidFill>
                <a:schemeClr val="tx1"/>
              </a:solidFill>
              <a:latin typeface="Arial" panose="020B0604020202020204" pitchFamily="34" charset="0"/>
              <a:ea typeface="+mn-ea"/>
              <a:cs typeface="Arial" panose="020B0604020202020204" pitchFamily="34" charset="0"/>
            </a:rPr>
            <a:t>IT CAB </a:t>
          </a:r>
          <a:r>
            <a:rPr lang="en-US" sz="1000" b="0" i="0" kern="1200">
              <a:solidFill>
                <a:schemeClr val="tx1"/>
              </a:solidFill>
              <a:latin typeface="Arial" panose="020B0604020202020204" pitchFamily="34" charset="0"/>
              <a:ea typeface="+mn-ea"/>
              <a:cs typeface="Arial" panose="020B0604020202020204" pitchFamily="34" charset="0"/>
            </a:rPr>
            <a:t>Weekly Meeting</a:t>
          </a:r>
        </a:p>
      </dgm:t>
    </dgm:pt>
    <dgm:pt modelId="{A7966E6E-4E02-48FB-ADF8-EB5CCF3FC5FF}" type="parTrans" cxnId="{784E4DB6-4398-4B2B-9E82-C7566D26B311}">
      <dgm:prSet/>
      <dgm:spPr/>
      <dgm:t>
        <a:bodyPr/>
        <a:lstStyle/>
        <a:p>
          <a:endParaRPr lang="en-US" sz="2800" i="0"/>
        </a:p>
      </dgm:t>
    </dgm:pt>
    <dgm:pt modelId="{F6086335-1944-4147-B993-001EDC5CA465}" type="sibTrans" cxnId="{784E4DB6-4398-4B2B-9E82-C7566D26B311}">
      <dgm:prSet custT="1"/>
      <dgm:spPr/>
      <dgm:t>
        <a:bodyPr/>
        <a:lstStyle/>
        <a:p>
          <a:endParaRPr lang="en-US" sz="900" i="0"/>
        </a:p>
      </dgm:t>
    </dgm:pt>
    <dgm:pt modelId="{5753F0A7-F676-4410-A3D3-5F2A4F3CC17A}">
      <dgm:prSet phldrT="[Text]" custT="1"/>
      <dgm:spPr/>
      <dgm:t>
        <a:bodyPr/>
        <a:lstStyle/>
        <a:p>
          <a:r>
            <a:rPr lang="en-US" sz="1000" i="0">
              <a:solidFill>
                <a:schemeClr val="tx1"/>
              </a:solidFill>
              <a:latin typeface="Arial" panose="020B0604020202020204" pitchFamily="34" charset="0"/>
              <a:cs typeface="Arial" panose="020B0604020202020204" pitchFamily="34" charset="0"/>
            </a:rPr>
            <a:t>Assigned to IPS Governance CAB - David Mushinskie</a:t>
          </a:r>
        </a:p>
      </dgm:t>
    </dgm:pt>
    <dgm:pt modelId="{301C579A-2AB6-4F9B-A96B-EC63913F372D}" type="parTrans" cxnId="{521A2E98-0783-4AD6-BDA0-0E6413414FC3}">
      <dgm:prSet/>
      <dgm:spPr/>
      <dgm:t>
        <a:bodyPr/>
        <a:lstStyle/>
        <a:p>
          <a:endParaRPr lang="en-US" sz="2800" i="0"/>
        </a:p>
      </dgm:t>
    </dgm:pt>
    <dgm:pt modelId="{C971CFFE-0073-4BB7-A167-FF6DCD123EF1}" type="sibTrans" cxnId="{521A2E98-0783-4AD6-BDA0-0E6413414FC3}">
      <dgm:prSet custT="1"/>
      <dgm:spPr/>
      <dgm:t>
        <a:bodyPr/>
        <a:lstStyle/>
        <a:p>
          <a:endParaRPr lang="en-US" sz="900" i="0"/>
        </a:p>
      </dgm:t>
    </dgm:pt>
    <dgm:pt modelId="{D384554F-10C5-456A-8672-B9611A2567A0}">
      <dgm:prSet phldrT="[Text]" custT="1"/>
      <dgm:spPr>
        <a:solidFill>
          <a:srgbClr val="FFFF00"/>
        </a:solidFill>
      </dgm:spPr>
      <dgm:t>
        <a:bodyPr/>
        <a:lstStyle/>
        <a:p>
          <a:r>
            <a:rPr lang="en-US" sz="1000" b="1" i="0" dirty="0">
              <a:solidFill>
                <a:schemeClr val="tx1"/>
              </a:solidFill>
              <a:latin typeface="Arial" panose="020B0604020202020204" pitchFamily="34" charset="0"/>
              <a:cs typeface="Arial" panose="020B0604020202020204" pitchFamily="34" charset="0"/>
            </a:rPr>
            <a:t>IPS Governance CAB</a:t>
          </a:r>
        </a:p>
        <a:p>
          <a:r>
            <a:rPr lang="en-US" sz="1000" b="1" i="0" dirty="0">
              <a:solidFill>
                <a:schemeClr val="tx1"/>
              </a:solidFill>
              <a:latin typeface="Arial" panose="020B0604020202020204" pitchFamily="34" charset="0"/>
              <a:cs typeface="Arial" panose="020B0604020202020204" pitchFamily="34" charset="0"/>
            </a:rPr>
            <a:t> ~</a:t>
          </a:r>
          <a:r>
            <a:rPr lang="en-US" sz="1000" b="0" i="1" dirty="0">
              <a:solidFill>
                <a:schemeClr val="tx1"/>
              </a:solidFill>
              <a:latin typeface="Arial" panose="020B0604020202020204" pitchFamily="34" charset="0"/>
              <a:cs typeface="Arial" panose="020B0604020202020204" pitchFamily="34" charset="0"/>
            </a:rPr>
            <a:t>Bi-Weekly </a:t>
          </a:r>
          <a:r>
            <a:rPr lang="en-US" sz="1000" b="0" i="0" dirty="0">
              <a:solidFill>
                <a:schemeClr val="tx1"/>
              </a:solidFill>
              <a:latin typeface="Arial" panose="020B0604020202020204" pitchFamily="34" charset="0"/>
              <a:cs typeface="Arial" panose="020B0604020202020204" pitchFamily="34" charset="0"/>
            </a:rPr>
            <a:t>meeting</a:t>
          </a:r>
        </a:p>
      </dgm:t>
    </dgm:pt>
    <dgm:pt modelId="{ED9B0666-8B64-4CE2-AF8C-A369DEDCEFF1}" type="parTrans" cxnId="{722510ED-68CC-43B3-B094-71DC0116CBF9}">
      <dgm:prSet/>
      <dgm:spPr/>
      <dgm:t>
        <a:bodyPr/>
        <a:lstStyle/>
        <a:p>
          <a:endParaRPr lang="en-US" sz="2800" i="0"/>
        </a:p>
      </dgm:t>
    </dgm:pt>
    <dgm:pt modelId="{713DA571-FFE4-4623-830E-D7FAB265D4BF}" type="sibTrans" cxnId="{722510ED-68CC-43B3-B094-71DC0116CBF9}">
      <dgm:prSet custT="1"/>
      <dgm:spPr/>
      <dgm:t>
        <a:bodyPr/>
        <a:lstStyle/>
        <a:p>
          <a:endParaRPr lang="en-US" sz="900" i="0"/>
        </a:p>
      </dgm:t>
    </dgm:pt>
    <dgm:pt modelId="{893D9662-900E-415D-A1B5-500B19524354}">
      <dgm:prSet phldrT="[Text]" custT="1"/>
      <dgm:spPr/>
      <dgm:t>
        <a:bodyPr/>
        <a:lstStyle/>
        <a:p>
          <a:r>
            <a:rPr lang="en-US" sz="1000" i="0">
              <a:solidFill>
                <a:schemeClr val="tx1"/>
              </a:solidFill>
              <a:latin typeface="Arial" panose="020B0604020202020204" pitchFamily="34" charset="0"/>
              <a:cs typeface="Arial" panose="020B0604020202020204" pitchFamily="34" charset="0"/>
            </a:rPr>
            <a:t>OpCo Prioritization and Approval</a:t>
          </a:r>
        </a:p>
      </dgm:t>
    </dgm:pt>
    <dgm:pt modelId="{5B7B9AC7-7DCB-499C-83FA-1BF508ACD29A}" type="parTrans" cxnId="{42D7225E-48D1-4BFF-989C-2A626217EEE1}">
      <dgm:prSet/>
      <dgm:spPr/>
      <dgm:t>
        <a:bodyPr/>
        <a:lstStyle/>
        <a:p>
          <a:endParaRPr lang="en-US" sz="2800" i="0"/>
        </a:p>
      </dgm:t>
    </dgm:pt>
    <dgm:pt modelId="{91245965-A740-44F8-93E3-AEF7AB92CB7E}" type="sibTrans" cxnId="{42D7225E-48D1-4BFF-989C-2A626217EEE1}">
      <dgm:prSet custT="1"/>
      <dgm:spPr/>
      <dgm:t>
        <a:bodyPr/>
        <a:lstStyle/>
        <a:p>
          <a:endParaRPr lang="en-US" sz="900" i="0"/>
        </a:p>
      </dgm:t>
    </dgm:pt>
    <dgm:pt modelId="{B33CD075-5CB5-484C-B188-1E4FABA6BF8A}">
      <dgm:prSet phldrT="[Text]" custT="1"/>
      <dgm:spPr/>
      <dgm:t>
        <a:bodyPr/>
        <a:lstStyle/>
        <a:p>
          <a:r>
            <a:rPr lang="en-US" sz="1000" i="0">
              <a:solidFill>
                <a:schemeClr val="tx1"/>
              </a:solidFill>
              <a:latin typeface="Arial" panose="020B0604020202020204" pitchFamily="34" charset="0"/>
              <a:cs typeface="Arial" panose="020B0604020202020204" pitchFamily="34" charset="0"/>
            </a:rPr>
            <a:t>Design, Scope and Action Plan approved</a:t>
          </a:r>
        </a:p>
      </dgm:t>
    </dgm:pt>
    <dgm:pt modelId="{9E28F966-94FA-4C38-B138-6854CDEE355F}" type="parTrans" cxnId="{90538C9B-57F7-4582-A25C-9CE79C648C36}">
      <dgm:prSet/>
      <dgm:spPr/>
      <dgm:t>
        <a:bodyPr/>
        <a:lstStyle/>
        <a:p>
          <a:endParaRPr lang="en-US" sz="2800" i="0"/>
        </a:p>
      </dgm:t>
    </dgm:pt>
    <dgm:pt modelId="{CA5994E8-63A1-4E4D-A31D-F0CF2A1BDD29}" type="sibTrans" cxnId="{90538C9B-57F7-4582-A25C-9CE79C648C36}">
      <dgm:prSet custT="1"/>
      <dgm:spPr/>
      <dgm:t>
        <a:bodyPr/>
        <a:lstStyle/>
        <a:p>
          <a:endParaRPr lang="en-US" sz="900" i="0"/>
        </a:p>
      </dgm:t>
    </dgm:pt>
    <dgm:pt modelId="{A5B1E33E-393C-42B4-AF31-7A49A40BEC65}">
      <dgm:prSet phldrT="[Text]" custT="1"/>
      <dgm:spPr/>
      <dgm:t>
        <a:bodyPr/>
        <a:lstStyle/>
        <a:p>
          <a:r>
            <a:rPr lang="en-US" sz="1000" i="0" dirty="0">
              <a:solidFill>
                <a:schemeClr val="tx1"/>
              </a:solidFill>
              <a:latin typeface="Arial" panose="020B0604020202020204" pitchFamily="34" charset="0"/>
              <a:cs typeface="Arial" panose="020B0604020202020204" pitchFamily="34" charset="0"/>
            </a:rPr>
            <a:t>Assigned to IT CAB -Mani Subramanian for Technical DESIGN REVIEW</a:t>
          </a:r>
        </a:p>
      </dgm:t>
    </dgm:pt>
    <dgm:pt modelId="{2D0D4AD8-8D50-480B-AE7A-32D6780CE6C2}" type="parTrans" cxnId="{675B8E30-3062-4D0D-BE16-392F3382EAF5}">
      <dgm:prSet/>
      <dgm:spPr/>
      <dgm:t>
        <a:bodyPr/>
        <a:lstStyle/>
        <a:p>
          <a:endParaRPr lang="en-US"/>
        </a:p>
      </dgm:t>
    </dgm:pt>
    <dgm:pt modelId="{C3891EEF-7EC3-438D-B877-65FB51189074}" type="sibTrans" cxnId="{675B8E30-3062-4D0D-BE16-392F3382EAF5}">
      <dgm:prSet/>
      <dgm:spPr/>
      <dgm:t>
        <a:bodyPr/>
        <a:lstStyle/>
        <a:p>
          <a:endParaRPr lang="en-US"/>
        </a:p>
      </dgm:t>
    </dgm:pt>
    <dgm:pt modelId="{70AE5B90-17EB-4D23-98ED-B4D1543E9F35}">
      <dgm:prSet phldrT="[Text]" custT="1"/>
      <dgm:spPr/>
      <dgm:t>
        <a:bodyPr/>
        <a:lstStyle/>
        <a:p>
          <a:r>
            <a:rPr lang="en-US" sz="1000" i="0" dirty="0">
              <a:solidFill>
                <a:schemeClr val="tx1"/>
              </a:solidFill>
              <a:latin typeface="Arial" panose="020B0604020202020204" pitchFamily="34" charset="0"/>
              <a:cs typeface="Arial" panose="020B0604020202020204" pitchFamily="34" charset="0"/>
            </a:rPr>
            <a:t>Production Migration &amp; Process Change Management completed</a:t>
          </a:r>
        </a:p>
      </dgm:t>
    </dgm:pt>
    <dgm:pt modelId="{849B5682-F0BE-4831-B9EE-E845400178D0}" type="parTrans" cxnId="{1D45B51F-46A1-4C1D-BB26-E508BD2373F1}">
      <dgm:prSet/>
      <dgm:spPr/>
      <dgm:t>
        <a:bodyPr/>
        <a:lstStyle/>
        <a:p>
          <a:endParaRPr lang="en-US"/>
        </a:p>
      </dgm:t>
    </dgm:pt>
    <dgm:pt modelId="{4A949A7C-8184-4FA2-A5C2-EFD780446BF2}" type="sibTrans" cxnId="{1D45B51F-46A1-4C1D-BB26-E508BD2373F1}">
      <dgm:prSet/>
      <dgm:spPr/>
      <dgm:t>
        <a:bodyPr/>
        <a:lstStyle/>
        <a:p>
          <a:endParaRPr lang="en-US"/>
        </a:p>
      </dgm:t>
    </dgm:pt>
    <dgm:pt modelId="{CE1B3117-82AA-437C-B1D5-46A3F5CBFB0B}" type="pres">
      <dgm:prSet presAssocID="{C9908404-5CBB-43AD-8E46-48BD03FE248F}" presName="diagram" presStyleCnt="0">
        <dgm:presLayoutVars>
          <dgm:dir/>
          <dgm:resizeHandles val="exact"/>
        </dgm:presLayoutVars>
      </dgm:prSet>
      <dgm:spPr/>
    </dgm:pt>
    <dgm:pt modelId="{1651B1E7-D59C-4E14-8745-6E7CA3F00D5A}" type="pres">
      <dgm:prSet presAssocID="{ECD40927-995A-45AC-9409-E4963A410AF8}" presName="node" presStyleLbl="node1" presStyleIdx="0" presStyleCnt="13">
        <dgm:presLayoutVars>
          <dgm:bulletEnabled val="1"/>
        </dgm:presLayoutVars>
      </dgm:prSet>
      <dgm:spPr>
        <a:prstGeom prst="ellipse">
          <a:avLst/>
        </a:prstGeom>
      </dgm:spPr>
    </dgm:pt>
    <dgm:pt modelId="{4C49C5FC-90F9-486D-8E50-D52CB27ECBA1}" type="pres">
      <dgm:prSet presAssocID="{F3BD49FB-40BD-41C5-B546-5394DD0AB57C}" presName="sibTrans" presStyleLbl="sibTrans2D1" presStyleIdx="0" presStyleCnt="12"/>
      <dgm:spPr/>
    </dgm:pt>
    <dgm:pt modelId="{BC12A25E-7338-41A1-8C02-B62A8C7D0E25}" type="pres">
      <dgm:prSet presAssocID="{F3BD49FB-40BD-41C5-B546-5394DD0AB57C}" presName="connectorText" presStyleLbl="sibTrans2D1" presStyleIdx="0" presStyleCnt="12"/>
      <dgm:spPr/>
    </dgm:pt>
    <dgm:pt modelId="{621E8762-4C5C-4FEE-A88F-7C8485EF3D22}" type="pres">
      <dgm:prSet presAssocID="{26D02D31-BD48-4AE6-995C-ABA3C5AE8AAD}" presName="node" presStyleLbl="node1" presStyleIdx="1" presStyleCnt="13">
        <dgm:presLayoutVars>
          <dgm:bulletEnabled val="1"/>
        </dgm:presLayoutVars>
      </dgm:prSet>
      <dgm:spPr/>
    </dgm:pt>
    <dgm:pt modelId="{1550AA3E-B59E-4EB3-8AD1-B6796983D130}" type="pres">
      <dgm:prSet presAssocID="{CF0F764D-85D6-40A5-ACDD-F29706899A6A}" presName="sibTrans" presStyleLbl="sibTrans2D1" presStyleIdx="1" presStyleCnt="12"/>
      <dgm:spPr/>
    </dgm:pt>
    <dgm:pt modelId="{9280DFA7-24DD-4F6B-B491-56BC76B42714}" type="pres">
      <dgm:prSet presAssocID="{CF0F764D-85D6-40A5-ACDD-F29706899A6A}" presName="connectorText" presStyleLbl="sibTrans2D1" presStyleIdx="1" presStyleCnt="12"/>
      <dgm:spPr/>
    </dgm:pt>
    <dgm:pt modelId="{335A7CE4-F862-4C00-A09A-A0DC7D71E612}" type="pres">
      <dgm:prSet presAssocID="{5753F0A7-F676-4410-A3D3-5F2A4F3CC17A}" presName="node" presStyleLbl="node1" presStyleIdx="2" presStyleCnt="13">
        <dgm:presLayoutVars>
          <dgm:bulletEnabled val="1"/>
        </dgm:presLayoutVars>
      </dgm:prSet>
      <dgm:spPr/>
    </dgm:pt>
    <dgm:pt modelId="{2690ABC4-AA55-4893-96B9-690291761098}" type="pres">
      <dgm:prSet presAssocID="{C971CFFE-0073-4BB7-A167-FF6DCD123EF1}" presName="sibTrans" presStyleLbl="sibTrans2D1" presStyleIdx="2" presStyleCnt="12"/>
      <dgm:spPr/>
    </dgm:pt>
    <dgm:pt modelId="{CF6A55A6-89AF-4314-A68A-982912BD05FA}" type="pres">
      <dgm:prSet presAssocID="{C971CFFE-0073-4BB7-A167-FF6DCD123EF1}" presName="connectorText" presStyleLbl="sibTrans2D1" presStyleIdx="2" presStyleCnt="12"/>
      <dgm:spPr/>
    </dgm:pt>
    <dgm:pt modelId="{380BEC4D-97B1-40C9-9934-333DCE5F9192}" type="pres">
      <dgm:prSet presAssocID="{D384554F-10C5-456A-8672-B9611A2567A0}" presName="node" presStyleLbl="node1" presStyleIdx="3" presStyleCnt="13" custScaleX="125012" custScaleY="102940">
        <dgm:presLayoutVars>
          <dgm:bulletEnabled val="1"/>
        </dgm:presLayoutVars>
      </dgm:prSet>
      <dgm:spPr>
        <a:prstGeom prst="diamond">
          <a:avLst/>
        </a:prstGeom>
      </dgm:spPr>
    </dgm:pt>
    <dgm:pt modelId="{23599691-0599-4F26-8F33-95681F4437BB}" type="pres">
      <dgm:prSet presAssocID="{713DA571-FFE4-4623-830E-D7FAB265D4BF}" presName="sibTrans" presStyleLbl="sibTrans2D1" presStyleIdx="3" presStyleCnt="12" custAng="424003"/>
      <dgm:spPr/>
    </dgm:pt>
    <dgm:pt modelId="{12A6E69D-51F3-4EB5-A809-F2675E5E6877}" type="pres">
      <dgm:prSet presAssocID="{713DA571-FFE4-4623-830E-D7FAB265D4BF}" presName="connectorText" presStyleLbl="sibTrans2D1" presStyleIdx="3" presStyleCnt="12"/>
      <dgm:spPr/>
    </dgm:pt>
    <dgm:pt modelId="{52D737B5-9827-43C1-92F2-8FF045985C69}" type="pres">
      <dgm:prSet presAssocID="{893D9662-900E-415D-A1B5-500B19524354}" presName="node" presStyleLbl="node1" presStyleIdx="4" presStyleCnt="13">
        <dgm:presLayoutVars>
          <dgm:bulletEnabled val="1"/>
        </dgm:presLayoutVars>
      </dgm:prSet>
      <dgm:spPr/>
    </dgm:pt>
    <dgm:pt modelId="{D750E834-7BA6-43B3-9FC0-EDA346363655}" type="pres">
      <dgm:prSet presAssocID="{91245965-A740-44F8-93E3-AEF7AB92CB7E}" presName="sibTrans" presStyleLbl="sibTrans2D1" presStyleIdx="4" presStyleCnt="12"/>
      <dgm:spPr/>
    </dgm:pt>
    <dgm:pt modelId="{86380C06-DB41-46AF-A023-FF9814BA5E1F}" type="pres">
      <dgm:prSet presAssocID="{91245965-A740-44F8-93E3-AEF7AB92CB7E}" presName="connectorText" presStyleLbl="sibTrans2D1" presStyleIdx="4" presStyleCnt="12"/>
      <dgm:spPr/>
    </dgm:pt>
    <dgm:pt modelId="{A979D2DE-9F0B-4922-9BC8-27AB2F0B7CC6}" type="pres">
      <dgm:prSet presAssocID="{A5B1E33E-393C-42B4-AF31-7A49A40BEC65}" presName="node" presStyleLbl="node1" presStyleIdx="5" presStyleCnt="13">
        <dgm:presLayoutVars>
          <dgm:bulletEnabled val="1"/>
        </dgm:presLayoutVars>
      </dgm:prSet>
      <dgm:spPr/>
    </dgm:pt>
    <dgm:pt modelId="{1A0D6E7A-085E-431E-9B6E-D6FF04407EB7}" type="pres">
      <dgm:prSet presAssocID="{C3891EEF-7EC3-438D-B877-65FB51189074}" presName="sibTrans" presStyleLbl="sibTrans2D1" presStyleIdx="5" presStyleCnt="12"/>
      <dgm:spPr/>
    </dgm:pt>
    <dgm:pt modelId="{66DE29BF-4F46-445D-81CA-EE4E14237297}" type="pres">
      <dgm:prSet presAssocID="{C3891EEF-7EC3-438D-B877-65FB51189074}" presName="connectorText" presStyleLbl="sibTrans2D1" presStyleIdx="5" presStyleCnt="12"/>
      <dgm:spPr/>
    </dgm:pt>
    <dgm:pt modelId="{5A4F6C61-4710-41D7-B61A-FDA5E40D4F41}" type="pres">
      <dgm:prSet presAssocID="{D9F7A1AE-EA22-443A-B317-E64B67D7159D}" presName="node" presStyleLbl="node1" presStyleIdx="6" presStyleCnt="13">
        <dgm:presLayoutVars>
          <dgm:bulletEnabled val="1"/>
        </dgm:presLayoutVars>
      </dgm:prSet>
      <dgm:spPr>
        <a:prstGeom prst="diamond">
          <a:avLst/>
        </a:prstGeom>
      </dgm:spPr>
    </dgm:pt>
    <dgm:pt modelId="{ACC6DC18-D8E6-418F-96BA-71A243836342}" type="pres">
      <dgm:prSet presAssocID="{4EF007A1-CFE8-4184-83C8-449286AB1E1D}" presName="sibTrans" presStyleLbl="sibTrans2D1" presStyleIdx="6" presStyleCnt="12"/>
      <dgm:spPr/>
    </dgm:pt>
    <dgm:pt modelId="{CD7E1C43-C1A2-4F86-9139-9A72B05BCBC0}" type="pres">
      <dgm:prSet presAssocID="{4EF007A1-CFE8-4184-83C8-449286AB1E1D}" presName="connectorText" presStyleLbl="sibTrans2D1" presStyleIdx="6" presStyleCnt="12"/>
      <dgm:spPr/>
    </dgm:pt>
    <dgm:pt modelId="{DA2153ED-9E2C-479F-BB32-8349615913EE}" type="pres">
      <dgm:prSet presAssocID="{B33CD075-5CB5-484C-B188-1E4FABA6BF8A}" presName="node" presStyleLbl="node1" presStyleIdx="7" presStyleCnt="13">
        <dgm:presLayoutVars>
          <dgm:bulletEnabled val="1"/>
        </dgm:presLayoutVars>
      </dgm:prSet>
      <dgm:spPr/>
    </dgm:pt>
    <dgm:pt modelId="{D75101E6-D964-4ED9-B2AF-B858212EF9CF}" type="pres">
      <dgm:prSet presAssocID="{CA5994E8-63A1-4E4D-A31D-F0CF2A1BDD29}" presName="sibTrans" presStyleLbl="sibTrans2D1" presStyleIdx="7" presStyleCnt="12"/>
      <dgm:spPr/>
    </dgm:pt>
    <dgm:pt modelId="{F17F312C-A13F-4E9B-836C-BFA75E719F27}" type="pres">
      <dgm:prSet presAssocID="{CA5994E8-63A1-4E4D-A31D-F0CF2A1BDD29}" presName="connectorText" presStyleLbl="sibTrans2D1" presStyleIdx="7" presStyleCnt="12"/>
      <dgm:spPr/>
    </dgm:pt>
    <dgm:pt modelId="{813C4A7C-371E-443E-9ED1-4F4CC6D117E1}" type="pres">
      <dgm:prSet presAssocID="{7EA2B96D-3F4B-437C-A38E-2ABBC0C869D3}" presName="node" presStyleLbl="node1" presStyleIdx="8" presStyleCnt="13">
        <dgm:presLayoutVars>
          <dgm:bulletEnabled val="1"/>
        </dgm:presLayoutVars>
      </dgm:prSet>
      <dgm:spPr/>
    </dgm:pt>
    <dgm:pt modelId="{B526CBBC-44D4-402E-A504-E4515DDEDB1C}" type="pres">
      <dgm:prSet presAssocID="{88543185-1054-48C2-A1B0-B92E149DAFBF}" presName="sibTrans" presStyleLbl="sibTrans2D1" presStyleIdx="8" presStyleCnt="12"/>
      <dgm:spPr/>
    </dgm:pt>
    <dgm:pt modelId="{31906036-DBE8-488D-A4E3-3138D731DCCC}" type="pres">
      <dgm:prSet presAssocID="{88543185-1054-48C2-A1B0-B92E149DAFBF}" presName="connectorText" presStyleLbl="sibTrans2D1" presStyleIdx="8" presStyleCnt="12"/>
      <dgm:spPr/>
    </dgm:pt>
    <dgm:pt modelId="{DC6EF374-CE72-4C46-951B-C914CEB288C8}" type="pres">
      <dgm:prSet presAssocID="{E0F18892-519E-420C-B4B4-5DE582EEB03F}" presName="node" presStyleLbl="node1" presStyleIdx="9" presStyleCnt="13">
        <dgm:presLayoutVars>
          <dgm:bulletEnabled val="1"/>
        </dgm:presLayoutVars>
      </dgm:prSet>
      <dgm:spPr/>
    </dgm:pt>
    <dgm:pt modelId="{07F648A3-8A4B-4CC6-8E8F-2EABDA46F320}" type="pres">
      <dgm:prSet presAssocID="{1BA7EAE2-A4C7-4D45-99FC-5BB89533EA8F}" presName="sibTrans" presStyleLbl="sibTrans2D1" presStyleIdx="9" presStyleCnt="12"/>
      <dgm:spPr/>
    </dgm:pt>
    <dgm:pt modelId="{4F5CE3CA-D9C5-4501-9DCB-F731C00DC148}" type="pres">
      <dgm:prSet presAssocID="{1BA7EAE2-A4C7-4D45-99FC-5BB89533EA8F}" presName="connectorText" presStyleLbl="sibTrans2D1" presStyleIdx="9" presStyleCnt="12"/>
      <dgm:spPr/>
    </dgm:pt>
    <dgm:pt modelId="{0007AB64-B1C5-4AE4-A479-8B96CFB3AE05}" type="pres">
      <dgm:prSet presAssocID="{9796003D-0440-47A6-8EC3-45BFFC75BD8D}" presName="node" presStyleLbl="node1" presStyleIdx="10" presStyleCnt="13">
        <dgm:presLayoutVars>
          <dgm:bulletEnabled val="1"/>
        </dgm:presLayoutVars>
      </dgm:prSet>
      <dgm:spPr>
        <a:xfrm>
          <a:off x="4505315" y="2751627"/>
          <a:ext cx="1375637" cy="825382"/>
        </a:xfrm>
        <a:prstGeom prst="diamond">
          <a:avLst/>
        </a:prstGeom>
      </dgm:spPr>
    </dgm:pt>
    <dgm:pt modelId="{9232F2E5-E803-4B73-9691-AD6CB7C8EBFA}" type="pres">
      <dgm:prSet presAssocID="{F6086335-1944-4147-B993-001EDC5CA465}" presName="sibTrans" presStyleLbl="sibTrans2D1" presStyleIdx="10" presStyleCnt="12"/>
      <dgm:spPr/>
    </dgm:pt>
    <dgm:pt modelId="{259A9EE1-1CD5-41CD-9F0C-026B3991F462}" type="pres">
      <dgm:prSet presAssocID="{F6086335-1944-4147-B993-001EDC5CA465}" presName="connectorText" presStyleLbl="sibTrans2D1" presStyleIdx="10" presStyleCnt="12"/>
      <dgm:spPr/>
    </dgm:pt>
    <dgm:pt modelId="{3E06EDB8-B08A-45BD-BC90-471BE308F1C5}" type="pres">
      <dgm:prSet presAssocID="{70AE5B90-17EB-4D23-98ED-B4D1543E9F35}" presName="node" presStyleLbl="node1" presStyleIdx="11" presStyleCnt="13">
        <dgm:presLayoutVars>
          <dgm:bulletEnabled val="1"/>
        </dgm:presLayoutVars>
      </dgm:prSet>
      <dgm:spPr/>
    </dgm:pt>
    <dgm:pt modelId="{7DF8CC53-856B-4D44-8E1E-E78A14DFD536}" type="pres">
      <dgm:prSet presAssocID="{4A949A7C-8184-4FA2-A5C2-EFD780446BF2}" presName="sibTrans" presStyleLbl="sibTrans2D1" presStyleIdx="11" presStyleCnt="12"/>
      <dgm:spPr/>
    </dgm:pt>
    <dgm:pt modelId="{70703653-081A-4849-89C8-BA3CAB94135F}" type="pres">
      <dgm:prSet presAssocID="{4A949A7C-8184-4FA2-A5C2-EFD780446BF2}" presName="connectorText" presStyleLbl="sibTrans2D1" presStyleIdx="11" presStyleCnt="12"/>
      <dgm:spPr/>
    </dgm:pt>
    <dgm:pt modelId="{C2A69FBD-C66D-4617-85FE-E18D66332AA0}" type="pres">
      <dgm:prSet presAssocID="{586A1CD3-3BEE-4EB3-B582-8502341B2A7F}" presName="node" presStyleLbl="node1" presStyleIdx="12" presStyleCnt="13">
        <dgm:presLayoutVars>
          <dgm:bulletEnabled val="1"/>
        </dgm:presLayoutVars>
      </dgm:prSet>
      <dgm:spPr>
        <a:prstGeom prst="ellipse">
          <a:avLst/>
        </a:prstGeom>
      </dgm:spPr>
    </dgm:pt>
  </dgm:ptLst>
  <dgm:cxnLst>
    <dgm:cxn modelId="{0DCEC900-8FAE-4881-9337-562683F6531A}" srcId="{C9908404-5CBB-43AD-8E46-48BD03FE248F}" destId="{7EA2B96D-3F4B-437C-A38E-2ABBC0C869D3}" srcOrd="8" destOrd="0" parTransId="{1CDF298B-FFD6-4F90-B9B8-CE49200DA381}" sibTransId="{88543185-1054-48C2-A1B0-B92E149DAFBF}"/>
    <dgm:cxn modelId="{FFC29607-C287-493E-883B-EC4059053E05}" type="presOf" srcId="{CF0F764D-85D6-40A5-ACDD-F29706899A6A}" destId="{9280DFA7-24DD-4F6B-B491-56BC76B42714}" srcOrd="1" destOrd="0" presId="urn:microsoft.com/office/officeart/2005/8/layout/process5"/>
    <dgm:cxn modelId="{E85A8C09-2E6E-408A-B06D-4ED304BB69B0}" type="presOf" srcId="{4A949A7C-8184-4FA2-A5C2-EFD780446BF2}" destId="{70703653-081A-4849-89C8-BA3CAB94135F}" srcOrd="1" destOrd="0" presId="urn:microsoft.com/office/officeart/2005/8/layout/process5"/>
    <dgm:cxn modelId="{CEA19610-141D-4644-ADE9-BF342F0264F2}" type="presOf" srcId="{CA5994E8-63A1-4E4D-A31D-F0CF2A1BDD29}" destId="{D75101E6-D964-4ED9-B2AF-B858212EF9CF}" srcOrd="0" destOrd="0" presId="urn:microsoft.com/office/officeart/2005/8/layout/process5"/>
    <dgm:cxn modelId="{7293371A-98A1-4D27-BEB6-AC7323FB7B38}" srcId="{C9908404-5CBB-43AD-8E46-48BD03FE248F}" destId="{D9F7A1AE-EA22-443A-B317-E64B67D7159D}" srcOrd="6" destOrd="0" parTransId="{9DA6BF46-06A8-4A73-9F65-9565EEF68D2D}" sibTransId="{4EF007A1-CFE8-4184-83C8-449286AB1E1D}"/>
    <dgm:cxn modelId="{1D45B51F-46A1-4C1D-BB26-E508BD2373F1}" srcId="{C9908404-5CBB-43AD-8E46-48BD03FE248F}" destId="{70AE5B90-17EB-4D23-98ED-B4D1543E9F35}" srcOrd="11" destOrd="0" parTransId="{849B5682-F0BE-4831-B9EE-E845400178D0}" sibTransId="{4A949A7C-8184-4FA2-A5C2-EFD780446BF2}"/>
    <dgm:cxn modelId="{B6299520-3685-41A2-869F-C3BF9AA6EAA8}" type="presOf" srcId="{1BA7EAE2-A4C7-4D45-99FC-5BB89533EA8F}" destId="{4F5CE3CA-D9C5-4501-9DCB-F731C00DC148}" srcOrd="1" destOrd="0" presId="urn:microsoft.com/office/officeart/2005/8/layout/process5"/>
    <dgm:cxn modelId="{F2604423-6A22-42D7-8AA7-F2CB3F9789BF}" type="presOf" srcId="{C9908404-5CBB-43AD-8E46-48BD03FE248F}" destId="{CE1B3117-82AA-437C-B1D5-46A3F5CBFB0B}" srcOrd="0" destOrd="0" presId="urn:microsoft.com/office/officeart/2005/8/layout/process5"/>
    <dgm:cxn modelId="{016CDD26-B6FF-48FD-B732-D8A2DDF14A94}" type="presOf" srcId="{713DA571-FFE4-4623-830E-D7FAB265D4BF}" destId="{23599691-0599-4F26-8F33-95681F4437BB}" srcOrd="0" destOrd="0" presId="urn:microsoft.com/office/officeart/2005/8/layout/process5"/>
    <dgm:cxn modelId="{DD9D6628-FB8A-4DEB-8725-7B6F11648AA6}" type="presOf" srcId="{C3891EEF-7EC3-438D-B877-65FB51189074}" destId="{66DE29BF-4F46-445D-81CA-EE4E14237297}" srcOrd="1" destOrd="0" presId="urn:microsoft.com/office/officeart/2005/8/layout/process5"/>
    <dgm:cxn modelId="{EF23A528-4BDC-4B4D-9945-ABC78ED757A1}" type="presOf" srcId="{D384554F-10C5-456A-8672-B9611A2567A0}" destId="{380BEC4D-97B1-40C9-9934-333DCE5F9192}" srcOrd="0" destOrd="0" presId="urn:microsoft.com/office/officeart/2005/8/layout/process5"/>
    <dgm:cxn modelId="{675B8E30-3062-4D0D-BE16-392F3382EAF5}" srcId="{C9908404-5CBB-43AD-8E46-48BD03FE248F}" destId="{A5B1E33E-393C-42B4-AF31-7A49A40BEC65}" srcOrd="5" destOrd="0" parTransId="{2D0D4AD8-8D50-480B-AE7A-32D6780CE6C2}" sibTransId="{C3891EEF-7EC3-438D-B877-65FB51189074}"/>
    <dgm:cxn modelId="{4B46F030-8AFD-46B7-92A8-5DBE89EAB3C4}" type="presOf" srcId="{ECD40927-995A-45AC-9409-E4963A410AF8}" destId="{1651B1E7-D59C-4E14-8745-6E7CA3F00D5A}" srcOrd="0" destOrd="0" presId="urn:microsoft.com/office/officeart/2005/8/layout/process5"/>
    <dgm:cxn modelId="{81C20A36-6EDA-49DD-A78C-33FDC89272C5}" type="presOf" srcId="{9796003D-0440-47A6-8EC3-45BFFC75BD8D}" destId="{0007AB64-B1C5-4AE4-A479-8B96CFB3AE05}" srcOrd="0" destOrd="0" presId="urn:microsoft.com/office/officeart/2005/8/layout/process5"/>
    <dgm:cxn modelId="{84A8A83F-4BE2-488F-9873-5983350BF4AF}" type="presOf" srcId="{A5B1E33E-393C-42B4-AF31-7A49A40BEC65}" destId="{A979D2DE-9F0B-4922-9BC8-27AB2F0B7CC6}" srcOrd="0" destOrd="0" presId="urn:microsoft.com/office/officeart/2005/8/layout/process5"/>
    <dgm:cxn modelId="{7EF40C5E-3BAC-48BE-B753-522879BB14C4}" type="presOf" srcId="{70AE5B90-17EB-4D23-98ED-B4D1543E9F35}" destId="{3E06EDB8-B08A-45BD-BC90-471BE308F1C5}" srcOrd="0" destOrd="0" presId="urn:microsoft.com/office/officeart/2005/8/layout/process5"/>
    <dgm:cxn modelId="{42D7225E-48D1-4BFF-989C-2A626217EEE1}" srcId="{C9908404-5CBB-43AD-8E46-48BD03FE248F}" destId="{893D9662-900E-415D-A1B5-500B19524354}" srcOrd="4" destOrd="0" parTransId="{5B7B9AC7-7DCB-499C-83FA-1BF508ACD29A}" sibTransId="{91245965-A740-44F8-93E3-AEF7AB92CB7E}"/>
    <dgm:cxn modelId="{1D93F441-87A7-4166-B574-B58D2D6496DE}" type="presOf" srcId="{F3BD49FB-40BD-41C5-B546-5394DD0AB57C}" destId="{4C49C5FC-90F9-486D-8E50-D52CB27ECBA1}" srcOrd="0" destOrd="0" presId="urn:microsoft.com/office/officeart/2005/8/layout/process5"/>
    <dgm:cxn modelId="{06E93A44-3904-41FF-95D0-56F35419FFB7}" type="presOf" srcId="{F3BD49FB-40BD-41C5-B546-5394DD0AB57C}" destId="{BC12A25E-7338-41A1-8C02-B62A8C7D0E25}" srcOrd="1" destOrd="0" presId="urn:microsoft.com/office/officeart/2005/8/layout/process5"/>
    <dgm:cxn modelId="{92864F46-5DCE-4DA6-9F26-D232266447E7}" type="presOf" srcId="{D9F7A1AE-EA22-443A-B317-E64B67D7159D}" destId="{5A4F6C61-4710-41D7-B61A-FDA5E40D4F41}" srcOrd="0" destOrd="0" presId="urn:microsoft.com/office/officeart/2005/8/layout/process5"/>
    <dgm:cxn modelId="{283FD766-DE74-40FE-9D4D-20F539A335A1}" type="presOf" srcId="{4EF007A1-CFE8-4184-83C8-449286AB1E1D}" destId="{CD7E1C43-C1A2-4F86-9139-9A72B05BCBC0}" srcOrd="1" destOrd="0" presId="urn:microsoft.com/office/officeart/2005/8/layout/process5"/>
    <dgm:cxn modelId="{B0E0CE69-5E4F-469E-9EB5-8DC61154AD88}" type="presOf" srcId="{893D9662-900E-415D-A1B5-500B19524354}" destId="{52D737B5-9827-43C1-92F2-8FF045985C69}" srcOrd="0" destOrd="0" presId="urn:microsoft.com/office/officeart/2005/8/layout/process5"/>
    <dgm:cxn modelId="{512F236D-F698-4A5A-AE28-938A89192F79}" type="presOf" srcId="{E0F18892-519E-420C-B4B4-5DE582EEB03F}" destId="{DC6EF374-CE72-4C46-951B-C914CEB288C8}" srcOrd="0" destOrd="0" presId="urn:microsoft.com/office/officeart/2005/8/layout/process5"/>
    <dgm:cxn modelId="{1BA02051-E681-4239-903C-EB837FFEECAF}" type="presOf" srcId="{88543185-1054-48C2-A1B0-B92E149DAFBF}" destId="{B526CBBC-44D4-402E-A504-E4515DDEDB1C}" srcOrd="0" destOrd="0" presId="urn:microsoft.com/office/officeart/2005/8/layout/process5"/>
    <dgm:cxn modelId="{47A26572-99A8-4D65-A15A-26152CE1CC86}" type="presOf" srcId="{5753F0A7-F676-4410-A3D3-5F2A4F3CC17A}" destId="{335A7CE4-F862-4C00-A09A-A0DC7D71E612}" srcOrd="0" destOrd="0" presId="urn:microsoft.com/office/officeart/2005/8/layout/process5"/>
    <dgm:cxn modelId="{DAFDF472-4550-4A94-BFF1-2AAD7B8CD6A5}" type="presOf" srcId="{91245965-A740-44F8-93E3-AEF7AB92CB7E}" destId="{86380C06-DB41-46AF-A023-FF9814BA5E1F}" srcOrd="1" destOrd="0" presId="urn:microsoft.com/office/officeart/2005/8/layout/process5"/>
    <dgm:cxn modelId="{F0CC3975-13BB-4185-88F9-CB13C7233E56}" type="presOf" srcId="{91245965-A740-44F8-93E3-AEF7AB92CB7E}" destId="{D750E834-7BA6-43B3-9FC0-EDA346363655}" srcOrd="0" destOrd="0" presId="urn:microsoft.com/office/officeart/2005/8/layout/process5"/>
    <dgm:cxn modelId="{12F67A57-C4AA-4C79-9FF0-47D082AA6275}" type="presOf" srcId="{CA5994E8-63A1-4E4D-A31D-F0CF2A1BDD29}" destId="{F17F312C-A13F-4E9B-836C-BFA75E719F27}" srcOrd="1" destOrd="0" presId="urn:microsoft.com/office/officeart/2005/8/layout/process5"/>
    <dgm:cxn modelId="{09B26378-4F52-4F1D-9280-37B77665BB77}" type="presOf" srcId="{713DA571-FFE4-4623-830E-D7FAB265D4BF}" destId="{12A6E69D-51F3-4EB5-A809-F2675E5E6877}" srcOrd="1" destOrd="0" presId="urn:microsoft.com/office/officeart/2005/8/layout/process5"/>
    <dgm:cxn modelId="{38586878-3B5F-4256-8B1E-BA1BCB6E6BA0}" type="presOf" srcId="{F6086335-1944-4147-B993-001EDC5CA465}" destId="{9232F2E5-E803-4B73-9691-AD6CB7C8EBFA}" srcOrd="0" destOrd="0" presId="urn:microsoft.com/office/officeart/2005/8/layout/process5"/>
    <dgm:cxn modelId="{92F6FE7A-3DDC-4ACD-A611-12CBE7D5F53A}" type="presOf" srcId="{F6086335-1944-4147-B993-001EDC5CA465}" destId="{259A9EE1-1CD5-41CD-9F0C-026B3991F462}" srcOrd="1" destOrd="0" presId="urn:microsoft.com/office/officeart/2005/8/layout/process5"/>
    <dgm:cxn modelId="{B537157D-C7F4-4CF1-9F2E-C89E8A531825}" type="presOf" srcId="{26D02D31-BD48-4AE6-995C-ABA3C5AE8AAD}" destId="{621E8762-4C5C-4FEE-A88F-7C8485EF3D22}" srcOrd="0" destOrd="0" presId="urn:microsoft.com/office/officeart/2005/8/layout/process5"/>
    <dgm:cxn modelId="{576A6188-2FAD-4CC0-A3D9-6BDD3643FF85}" srcId="{C9908404-5CBB-43AD-8E46-48BD03FE248F}" destId="{ECD40927-995A-45AC-9409-E4963A410AF8}" srcOrd="0" destOrd="0" parTransId="{AF4B03FE-92AB-43D3-8057-8A487E775C3C}" sibTransId="{F3BD49FB-40BD-41C5-B546-5394DD0AB57C}"/>
    <dgm:cxn modelId="{8671908C-C73B-473F-92BA-1C8B71EDBC5C}" type="presOf" srcId="{B33CD075-5CB5-484C-B188-1E4FABA6BF8A}" destId="{DA2153ED-9E2C-479F-BB32-8349615913EE}" srcOrd="0" destOrd="0" presId="urn:microsoft.com/office/officeart/2005/8/layout/process5"/>
    <dgm:cxn modelId="{74639E8C-0769-49C2-9EDB-9FB327778789}" type="presOf" srcId="{CF0F764D-85D6-40A5-ACDD-F29706899A6A}" destId="{1550AA3E-B59E-4EB3-8AD1-B6796983D130}" srcOrd="0" destOrd="0" presId="urn:microsoft.com/office/officeart/2005/8/layout/process5"/>
    <dgm:cxn modelId="{C4E4A490-6AF4-4110-A3A2-B06BEB6D3E57}" type="presOf" srcId="{586A1CD3-3BEE-4EB3-B582-8502341B2A7F}" destId="{C2A69FBD-C66D-4617-85FE-E18D66332AA0}" srcOrd="0" destOrd="0" presId="urn:microsoft.com/office/officeart/2005/8/layout/process5"/>
    <dgm:cxn modelId="{521A2E98-0783-4AD6-BDA0-0E6413414FC3}" srcId="{C9908404-5CBB-43AD-8E46-48BD03FE248F}" destId="{5753F0A7-F676-4410-A3D3-5F2A4F3CC17A}" srcOrd="2" destOrd="0" parTransId="{301C579A-2AB6-4F9B-A96B-EC63913F372D}" sibTransId="{C971CFFE-0073-4BB7-A167-FF6DCD123EF1}"/>
    <dgm:cxn modelId="{90538C9B-57F7-4582-A25C-9CE79C648C36}" srcId="{C9908404-5CBB-43AD-8E46-48BD03FE248F}" destId="{B33CD075-5CB5-484C-B188-1E4FABA6BF8A}" srcOrd="7" destOrd="0" parTransId="{9E28F966-94FA-4C38-B138-6854CDEE355F}" sibTransId="{CA5994E8-63A1-4E4D-A31D-F0CF2A1BDD29}"/>
    <dgm:cxn modelId="{579041AB-7187-49B6-9F94-507DDB505338}" type="presOf" srcId="{4A949A7C-8184-4FA2-A5C2-EFD780446BF2}" destId="{7DF8CC53-856B-4D44-8E1E-E78A14DFD536}" srcOrd="0" destOrd="0" presId="urn:microsoft.com/office/officeart/2005/8/layout/process5"/>
    <dgm:cxn modelId="{6DEC18B3-5454-4ABC-BFA2-75B67BC70BC8}" type="presOf" srcId="{88543185-1054-48C2-A1B0-B92E149DAFBF}" destId="{31906036-DBE8-488D-A4E3-3138D731DCCC}" srcOrd="1" destOrd="0" presId="urn:microsoft.com/office/officeart/2005/8/layout/process5"/>
    <dgm:cxn modelId="{784E4DB6-4398-4B2B-9E82-C7566D26B311}" srcId="{C9908404-5CBB-43AD-8E46-48BD03FE248F}" destId="{9796003D-0440-47A6-8EC3-45BFFC75BD8D}" srcOrd="10" destOrd="0" parTransId="{A7966E6E-4E02-48FB-ADF8-EB5CCF3FC5FF}" sibTransId="{F6086335-1944-4147-B993-001EDC5CA465}"/>
    <dgm:cxn modelId="{7466A5BB-3B51-44C6-A823-0EB505B57625}" type="presOf" srcId="{C971CFFE-0073-4BB7-A167-FF6DCD123EF1}" destId="{2690ABC4-AA55-4893-96B9-690291761098}" srcOrd="0" destOrd="0" presId="urn:microsoft.com/office/officeart/2005/8/layout/process5"/>
    <dgm:cxn modelId="{32B290BD-E2CE-43E6-BFA3-5AAD56F1C145}" type="presOf" srcId="{C3891EEF-7EC3-438D-B877-65FB51189074}" destId="{1A0D6E7A-085E-431E-9B6E-D6FF04407EB7}" srcOrd="0" destOrd="0" presId="urn:microsoft.com/office/officeart/2005/8/layout/process5"/>
    <dgm:cxn modelId="{46FE1AC8-BD80-4E90-AA5C-04D51A7313C0}" srcId="{C9908404-5CBB-43AD-8E46-48BD03FE248F}" destId="{26D02D31-BD48-4AE6-995C-ABA3C5AE8AAD}" srcOrd="1" destOrd="0" parTransId="{8C357FCA-F375-4554-A295-33D3A6F5B942}" sibTransId="{CF0F764D-85D6-40A5-ACDD-F29706899A6A}"/>
    <dgm:cxn modelId="{6BB9ECC8-83E0-446A-9C9B-7C65A669F93A}" type="presOf" srcId="{4EF007A1-CFE8-4184-83C8-449286AB1E1D}" destId="{ACC6DC18-D8E6-418F-96BA-71A243836342}" srcOrd="0" destOrd="0" presId="urn:microsoft.com/office/officeart/2005/8/layout/process5"/>
    <dgm:cxn modelId="{2FDABCCF-F2C1-49E3-86A6-539E70999EC4}" type="presOf" srcId="{C971CFFE-0073-4BB7-A167-FF6DCD123EF1}" destId="{CF6A55A6-89AF-4314-A68A-982912BD05FA}" srcOrd="1" destOrd="0" presId="urn:microsoft.com/office/officeart/2005/8/layout/process5"/>
    <dgm:cxn modelId="{B04990DC-AFD3-4FA6-AABE-B8C4A8B10FE0}" type="presOf" srcId="{1BA7EAE2-A4C7-4D45-99FC-5BB89533EA8F}" destId="{07F648A3-8A4B-4CC6-8E8F-2EABDA46F320}" srcOrd="0" destOrd="0" presId="urn:microsoft.com/office/officeart/2005/8/layout/process5"/>
    <dgm:cxn modelId="{4243CDE5-7DDD-4786-A368-D6A0DC23DC31}" srcId="{C9908404-5CBB-43AD-8E46-48BD03FE248F}" destId="{E0F18892-519E-420C-B4B4-5DE582EEB03F}" srcOrd="9" destOrd="0" parTransId="{BAE31E77-D28A-4A5D-9157-0EEA21FA5B3C}" sibTransId="{1BA7EAE2-A4C7-4D45-99FC-5BB89533EA8F}"/>
    <dgm:cxn modelId="{B5E2E5EB-B544-4BF6-A007-EFA92AB203DB}" type="presOf" srcId="{7EA2B96D-3F4B-437C-A38E-2ABBC0C869D3}" destId="{813C4A7C-371E-443E-9ED1-4F4CC6D117E1}" srcOrd="0" destOrd="0" presId="urn:microsoft.com/office/officeart/2005/8/layout/process5"/>
    <dgm:cxn modelId="{722510ED-68CC-43B3-B094-71DC0116CBF9}" srcId="{C9908404-5CBB-43AD-8E46-48BD03FE248F}" destId="{D384554F-10C5-456A-8672-B9611A2567A0}" srcOrd="3" destOrd="0" parTransId="{ED9B0666-8B64-4CE2-AF8C-A369DEDCEFF1}" sibTransId="{713DA571-FFE4-4623-830E-D7FAB265D4BF}"/>
    <dgm:cxn modelId="{178C3DF8-90BB-4D92-A3D1-E98851085A29}" srcId="{C9908404-5CBB-43AD-8E46-48BD03FE248F}" destId="{586A1CD3-3BEE-4EB3-B582-8502341B2A7F}" srcOrd="12" destOrd="0" parTransId="{8D6CA6EB-CF5A-41CF-BD7E-6470E175AB02}" sibTransId="{6AD5EF75-2922-4F9E-8C2F-C1C7FCC8EB98}"/>
    <dgm:cxn modelId="{1D88CCE8-D915-45F8-830D-31AF19CEE492}" type="presParOf" srcId="{CE1B3117-82AA-437C-B1D5-46A3F5CBFB0B}" destId="{1651B1E7-D59C-4E14-8745-6E7CA3F00D5A}" srcOrd="0" destOrd="0" presId="urn:microsoft.com/office/officeart/2005/8/layout/process5"/>
    <dgm:cxn modelId="{1AEC3860-6BA8-4A42-9BF8-080BA629D9AD}" type="presParOf" srcId="{CE1B3117-82AA-437C-B1D5-46A3F5CBFB0B}" destId="{4C49C5FC-90F9-486D-8E50-D52CB27ECBA1}" srcOrd="1" destOrd="0" presId="urn:microsoft.com/office/officeart/2005/8/layout/process5"/>
    <dgm:cxn modelId="{B1B93109-C04C-4A42-A20F-FD2A8769840C}" type="presParOf" srcId="{4C49C5FC-90F9-486D-8E50-D52CB27ECBA1}" destId="{BC12A25E-7338-41A1-8C02-B62A8C7D0E25}" srcOrd="0" destOrd="0" presId="urn:microsoft.com/office/officeart/2005/8/layout/process5"/>
    <dgm:cxn modelId="{CEDAC4C5-C6E2-4D9B-BA6D-15FF8CFE799E}" type="presParOf" srcId="{CE1B3117-82AA-437C-B1D5-46A3F5CBFB0B}" destId="{621E8762-4C5C-4FEE-A88F-7C8485EF3D22}" srcOrd="2" destOrd="0" presId="urn:microsoft.com/office/officeart/2005/8/layout/process5"/>
    <dgm:cxn modelId="{8DFFF92A-1044-47AF-89D8-E658108F0C6B}" type="presParOf" srcId="{CE1B3117-82AA-437C-B1D5-46A3F5CBFB0B}" destId="{1550AA3E-B59E-4EB3-8AD1-B6796983D130}" srcOrd="3" destOrd="0" presId="urn:microsoft.com/office/officeart/2005/8/layout/process5"/>
    <dgm:cxn modelId="{FC0C8DB4-2F7C-4BB6-AFF2-E253D960E78D}" type="presParOf" srcId="{1550AA3E-B59E-4EB3-8AD1-B6796983D130}" destId="{9280DFA7-24DD-4F6B-B491-56BC76B42714}" srcOrd="0" destOrd="0" presId="urn:microsoft.com/office/officeart/2005/8/layout/process5"/>
    <dgm:cxn modelId="{86CE9BBD-E8CA-4955-9C07-634B7467CE1C}" type="presParOf" srcId="{CE1B3117-82AA-437C-B1D5-46A3F5CBFB0B}" destId="{335A7CE4-F862-4C00-A09A-A0DC7D71E612}" srcOrd="4" destOrd="0" presId="urn:microsoft.com/office/officeart/2005/8/layout/process5"/>
    <dgm:cxn modelId="{76046F6C-DC89-4E02-99FC-ECE0459C9C20}" type="presParOf" srcId="{CE1B3117-82AA-437C-B1D5-46A3F5CBFB0B}" destId="{2690ABC4-AA55-4893-96B9-690291761098}" srcOrd="5" destOrd="0" presId="urn:microsoft.com/office/officeart/2005/8/layout/process5"/>
    <dgm:cxn modelId="{94819848-DF17-4DE3-9F1D-ABD0A93F2758}" type="presParOf" srcId="{2690ABC4-AA55-4893-96B9-690291761098}" destId="{CF6A55A6-89AF-4314-A68A-982912BD05FA}" srcOrd="0" destOrd="0" presId="urn:microsoft.com/office/officeart/2005/8/layout/process5"/>
    <dgm:cxn modelId="{538DC45E-2955-4BC1-93CF-02D5EB1E73C0}" type="presParOf" srcId="{CE1B3117-82AA-437C-B1D5-46A3F5CBFB0B}" destId="{380BEC4D-97B1-40C9-9934-333DCE5F9192}" srcOrd="6" destOrd="0" presId="urn:microsoft.com/office/officeart/2005/8/layout/process5"/>
    <dgm:cxn modelId="{48B25E62-1A68-4F7D-976A-31C5A4D510AE}" type="presParOf" srcId="{CE1B3117-82AA-437C-B1D5-46A3F5CBFB0B}" destId="{23599691-0599-4F26-8F33-95681F4437BB}" srcOrd="7" destOrd="0" presId="urn:microsoft.com/office/officeart/2005/8/layout/process5"/>
    <dgm:cxn modelId="{DBF0EB06-C8A6-44AC-871B-4AAD9183F668}" type="presParOf" srcId="{23599691-0599-4F26-8F33-95681F4437BB}" destId="{12A6E69D-51F3-4EB5-A809-F2675E5E6877}" srcOrd="0" destOrd="0" presId="urn:microsoft.com/office/officeart/2005/8/layout/process5"/>
    <dgm:cxn modelId="{B3722CD6-5B9B-4BE8-A74E-1E5931943A6D}" type="presParOf" srcId="{CE1B3117-82AA-437C-B1D5-46A3F5CBFB0B}" destId="{52D737B5-9827-43C1-92F2-8FF045985C69}" srcOrd="8" destOrd="0" presId="urn:microsoft.com/office/officeart/2005/8/layout/process5"/>
    <dgm:cxn modelId="{EBBC9EF3-36A1-4B23-ABE1-EBB24E2F568D}" type="presParOf" srcId="{CE1B3117-82AA-437C-B1D5-46A3F5CBFB0B}" destId="{D750E834-7BA6-43B3-9FC0-EDA346363655}" srcOrd="9" destOrd="0" presId="urn:microsoft.com/office/officeart/2005/8/layout/process5"/>
    <dgm:cxn modelId="{3B3F06A6-24AC-489E-A471-A5C961498C66}" type="presParOf" srcId="{D750E834-7BA6-43B3-9FC0-EDA346363655}" destId="{86380C06-DB41-46AF-A023-FF9814BA5E1F}" srcOrd="0" destOrd="0" presId="urn:microsoft.com/office/officeart/2005/8/layout/process5"/>
    <dgm:cxn modelId="{41A48403-5012-4382-85BD-4964DAB36CAB}" type="presParOf" srcId="{CE1B3117-82AA-437C-B1D5-46A3F5CBFB0B}" destId="{A979D2DE-9F0B-4922-9BC8-27AB2F0B7CC6}" srcOrd="10" destOrd="0" presId="urn:microsoft.com/office/officeart/2005/8/layout/process5"/>
    <dgm:cxn modelId="{E057073A-5A3E-4CBD-A2E1-CE4A1BDAE675}" type="presParOf" srcId="{CE1B3117-82AA-437C-B1D5-46A3F5CBFB0B}" destId="{1A0D6E7A-085E-431E-9B6E-D6FF04407EB7}" srcOrd="11" destOrd="0" presId="urn:microsoft.com/office/officeart/2005/8/layout/process5"/>
    <dgm:cxn modelId="{B815246C-9EC7-4005-BF2E-E6F6F8AFF9C1}" type="presParOf" srcId="{1A0D6E7A-085E-431E-9B6E-D6FF04407EB7}" destId="{66DE29BF-4F46-445D-81CA-EE4E14237297}" srcOrd="0" destOrd="0" presId="urn:microsoft.com/office/officeart/2005/8/layout/process5"/>
    <dgm:cxn modelId="{AFD06478-4F2C-4815-A659-9E3F7A081D0E}" type="presParOf" srcId="{CE1B3117-82AA-437C-B1D5-46A3F5CBFB0B}" destId="{5A4F6C61-4710-41D7-B61A-FDA5E40D4F41}" srcOrd="12" destOrd="0" presId="urn:microsoft.com/office/officeart/2005/8/layout/process5"/>
    <dgm:cxn modelId="{D040D9CB-21F2-4548-B2F6-D7E1C38D55BF}" type="presParOf" srcId="{CE1B3117-82AA-437C-B1D5-46A3F5CBFB0B}" destId="{ACC6DC18-D8E6-418F-96BA-71A243836342}" srcOrd="13" destOrd="0" presId="urn:microsoft.com/office/officeart/2005/8/layout/process5"/>
    <dgm:cxn modelId="{0ABD5D8C-387C-48C0-A960-D593FFFF97F2}" type="presParOf" srcId="{ACC6DC18-D8E6-418F-96BA-71A243836342}" destId="{CD7E1C43-C1A2-4F86-9139-9A72B05BCBC0}" srcOrd="0" destOrd="0" presId="urn:microsoft.com/office/officeart/2005/8/layout/process5"/>
    <dgm:cxn modelId="{97F1A74A-DB0F-4D10-83BF-D0FD5CD9B19F}" type="presParOf" srcId="{CE1B3117-82AA-437C-B1D5-46A3F5CBFB0B}" destId="{DA2153ED-9E2C-479F-BB32-8349615913EE}" srcOrd="14" destOrd="0" presId="urn:microsoft.com/office/officeart/2005/8/layout/process5"/>
    <dgm:cxn modelId="{6B91B34E-CFBA-4D89-8F9E-D35925B6105B}" type="presParOf" srcId="{CE1B3117-82AA-437C-B1D5-46A3F5CBFB0B}" destId="{D75101E6-D964-4ED9-B2AF-B858212EF9CF}" srcOrd="15" destOrd="0" presId="urn:microsoft.com/office/officeart/2005/8/layout/process5"/>
    <dgm:cxn modelId="{64AA55EB-3CFE-42CD-BAC2-27D48CEC405C}" type="presParOf" srcId="{D75101E6-D964-4ED9-B2AF-B858212EF9CF}" destId="{F17F312C-A13F-4E9B-836C-BFA75E719F27}" srcOrd="0" destOrd="0" presId="urn:microsoft.com/office/officeart/2005/8/layout/process5"/>
    <dgm:cxn modelId="{CD4ABFE7-D485-48FF-A5A7-9E6AF10BC8C8}" type="presParOf" srcId="{CE1B3117-82AA-437C-B1D5-46A3F5CBFB0B}" destId="{813C4A7C-371E-443E-9ED1-4F4CC6D117E1}" srcOrd="16" destOrd="0" presId="urn:microsoft.com/office/officeart/2005/8/layout/process5"/>
    <dgm:cxn modelId="{AC48C280-689A-40C5-9B12-88ECD2FDCC05}" type="presParOf" srcId="{CE1B3117-82AA-437C-B1D5-46A3F5CBFB0B}" destId="{B526CBBC-44D4-402E-A504-E4515DDEDB1C}" srcOrd="17" destOrd="0" presId="urn:microsoft.com/office/officeart/2005/8/layout/process5"/>
    <dgm:cxn modelId="{BCAA2CB8-D0A3-4A6E-B9C4-E088BE7C6D4F}" type="presParOf" srcId="{B526CBBC-44D4-402E-A504-E4515DDEDB1C}" destId="{31906036-DBE8-488D-A4E3-3138D731DCCC}" srcOrd="0" destOrd="0" presId="urn:microsoft.com/office/officeart/2005/8/layout/process5"/>
    <dgm:cxn modelId="{5BC76D32-DDAF-408D-BD53-190185B273CD}" type="presParOf" srcId="{CE1B3117-82AA-437C-B1D5-46A3F5CBFB0B}" destId="{DC6EF374-CE72-4C46-951B-C914CEB288C8}" srcOrd="18" destOrd="0" presId="urn:microsoft.com/office/officeart/2005/8/layout/process5"/>
    <dgm:cxn modelId="{05819D47-F256-445D-A6FD-3984F5B9F559}" type="presParOf" srcId="{CE1B3117-82AA-437C-B1D5-46A3F5CBFB0B}" destId="{07F648A3-8A4B-4CC6-8E8F-2EABDA46F320}" srcOrd="19" destOrd="0" presId="urn:microsoft.com/office/officeart/2005/8/layout/process5"/>
    <dgm:cxn modelId="{115333EA-66E9-4AA4-9359-B5067AB25B26}" type="presParOf" srcId="{07F648A3-8A4B-4CC6-8E8F-2EABDA46F320}" destId="{4F5CE3CA-D9C5-4501-9DCB-F731C00DC148}" srcOrd="0" destOrd="0" presId="urn:microsoft.com/office/officeart/2005/8/layout/process5"/>
    <dgm:cxn modelId="{70560C6D-C44A-406A-8D9A-9C08E2CA3C50}" type="presParOf" srcId="{CE1B3117-82AA-437C-B1D5-46A3F5CBFB0B}" destId="{0007AB64-B1C5-4AE4-A479-8B96CFB3AE05}" srcOrd="20" destOrd="0" presId="urn:microsoft.com/office/officeart/2005/8/layout/process5"/>
    <dgm:cxn modelId="{A9EB6C1E-DCA8-4526-97E1-6EFB9EA962B5}" type="presParOf" srcId="{CE1B3117-82AA-437C-B1D5-46A3F5CBFB0B}" destId="{9232F2E5-E803-4B73-9691-AD6CB7C8EBFA}" srcOrd="21" destOrd="0" presId="urn:microsoft.com/office/officeart/2005/8/layout/process5"/>
    <dgm:cxn modelId="{5F4EDE89-369A-44EC-920F-A9A63CF43711}" type="presParOf" srcId="{9232F2E5-E803-4B73-9691-AD6CB7C8EBFA}" destId="{259A9EE1-1CD5-41CD-9F0C-026B3991F462}" srcOrd="0" destOrd="0" presId="urn:microsoft.com/office/officeart/2005/8/layout/process5"/>
    <dgm:cxn modelId="{A3E9C82E-A295-44C9-8035-BD9EC63ED899}" type="presParOf" srcId="{CE1B3117-82AA-437C-B1D5-46A3F5CBFB0B}" destId="{3E06EDB8-B08A-45BD-BC90-471BE308F1C5}" srcOrd="22" destOrd="0" presId="urn:microsoft.com/office/officeart/2005/8/layout/process5"/>
    <dgm:cxn modelId="{A6C089D5-026C-4F3E-9E45-803F2D798E17}" type="presParOf" srcId="{CE1B3117-82AA-437C-B1D5-46A3F5CBFB0B}" destId="{7DF8CC53-856B-4D44-8E1E-E78A14DFD536}" srcOrd="23" destOrd="0" presId="urn:microsoft.com/office/officeart/2005/8/layout/process5"/>
    <dgm:cxn modelId="{2EAF2EA8-FB8C-4407-88B2-6425FA7220A0}" type="presParOf" srcId="{7DF8CC53-856B-4D44-8E1E-E78A14DFD536}" destId="{70703653-081A-4849-89C8-BA3CAB94135F}" srcOrd="0" destOrd="0" presId="urn:microsoft.com/office/officeart/2005/8/layout/process5"/>
    <dgm:cxn modelId="{E55BB9D4-4B92-4A23-9DF4-9F9280D89E69}" type="presParOf" srcId="{CE1B3117-82AA-437C-B1D5-46A3F5CBFB0B}" destId="{C2A69FBD-C66D-4617-85FE-E18D66332AA0}" srcOrd="2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B209C-9705-4A6B-94E7-405E05E4C4E3}">
      <dsp:nvSpPr>
        <dsp:cNvPr id="0" name=""/>
        <dsp:cNvSpPr/>
      </dsp:nvSpPr>
      <dsp:spPr>
        <a:xfrm>
          <a:off x="1631" y="0"/>
          <a:ext cx="2538933" cy="5181600"/>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“Front-End” Commercial Operations</a:t>
          </a: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Salesforce.com Platform</a:t>
          </a: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IPS Connect Customer &amp; Partner Portal</a:t>
          </a: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EDI</a:t>
          </a: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eCommerce</a:t>
          </a:r>
        </a:p>
      </dsp:txBody>
      <dsp:txXfrm>
        <a:off x="1631" y="2072640"/>
        <a:ext cx="2538933" cy="2072640"/>
      </dsp:txXfrm>
    </dsp:sp>
    <dsp:sp modelId="{C0473DB5-2F72-4C87-BF2D-8E3AE3FCFDF1}">
      <dsp:nvSpPr>
        <dsp:cNvPr id="0" name=""/>
        <dsp:cNvSpPr/>
      </dsp:nvSpPr>
      <dsp:spPr>
        <a:xfrm>
          <a:off x="424995" y="310896"/>
          <a:ext cx="1725472" cy="1725472"/>
        </a:xfrm>
        <a:prstGeom prst="ellipse">
          <a:avLst/>
        </a:prstGeom>
        <a:blipFill>
          <a:blip xmlns:r="http://schemas.openxmlformats.org/officeDocument/2006/relationships" r:embed="rId1">
            <a:extLst>
              <a:ext uri="{837473B0-CC2E-450A-ABE3-18F120FF3D39}">
                <a1611:picAttrSrcUrl xmlns:a1611="http://schemas.microsoft.com/office/drawing/2016/11/main" r:id="rId2"/>
              </a:ext>
            </a:extLst>
          </a:blip>
          <a:srcRect/>
          <a:stretch>
            <a:fillRect l="-14000" r="-14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8E2687-9E5A-4F0B-B93F-0988252BABAC}">
      <dsp:nvSpPr>
        <dsp:cNvPr id="0" name=""/>
        <dsp:cNvSpPr/>
      </dsp:nvSpPr>
      <dsp:spPr>
        <a:xfrm>
          <a:off x="2616733" y="0"/>
          <a:ext cx="2538933" cy="5181600"/>
        </a:xfrm>
        <a:prstGeom prst="roundRect">
          <a:avLst>
            <a:gd name="adj" fmla="val 10000"/>
          </a:avLst>
        </a:prstGeom>
        <a:solidFill>
          <a:schemeClr val="accent3">
            <a:hueOff val="214284"/>
            <a:satOff val="-24046"/>
            <a:lumOff val="41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ctr" defTabSz="8001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“Back-End”  Business Operations</a:t>
          </a:r>
        </a:p>
        <a:p>
          <a:pPr marL="114300" lvl="1" indent="0" algn="l" defTabSz="622300">
            <a:lnSpc>
              <a:spcPct val="90000"/>
            </a:lnSpc>
            <a:spcBef>
              <a:spcPct val="0"/>
            </a:spcBef>
            <a:spcAft>
              <a:spcPct val="1500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Oracle JD Edwards ERP, </a:t>
          </a:r>
        </a:p>
        <a:p>
          <a:pPr marL="114300" lvl="1" indent="0" algn="l" defTabSz="622300">
            <a:lnSpc>
              <a:spcPct val="90000"/>
            </a:lnSpc>
            <a:spcBef>
              <a:spcPct val="0"/>
            </a:spcBef>
            <a:spcAft>
              <a:spcPct val="1500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Cleo Integration</a:t>
          </a:r>
        </a:p>
        <a:p>
          <a:pPr marL="114300" lvl="1" indent="0" algn="l" defTabSz="622300">
            <a:lnSpc>
              <a:spcPct val="90000"/>
            </a:lnSpc>
            <a:spcBef>
              <a:spcPct val="0"/>
            </a:spcBef>
            <a:spcAft>
              <a:spcPct val="1500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DSI &amp; Scanner</a:t>
          </a:r>
        </a:p>
        <a:p>
          <a:pPr marL="114300" lvl="1" indent="0" algn="l" defTabSz="622300">
            <a:lnSpc>
              <a:spcPct val="90000"/>
            </a:lnSpc>
            <a:spcBef>
              <a:spcPct val="0"/>
            </a:spcBef>
            <a:spcAft>
              <a:spcPct val="1500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ERP Bolt-On’s</a:t>
          </a:r>
        </a:p>
        <a:p>
          <a:pPr marL="114300" lvl="1" indent="0" algn="l" defTabSz="622300">
            <a:lnSpc>
              <a:spcPct val="90000"/>
            </a:lnSpc>
            <a:spcBef>
              <a:spcPct val="0"/>
            </a:spcBef>
            <a:spcAft>
              <a:spcPct val="1500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One Stream</a:t>
          </a:r>
        </a:p>
        <a:p>
          <a:pPr marL="114300" lvl="1" indent="0" algn="l" defTabSz="622300">
            <a:lnSpc>
              <a:spcPct val="90000"/>
            </a:lnSpc>
            <a:spcBef>
              <a:spcPct val="0"/>
            </a:spcBef>
            <a:spcAft>
              <a:spcPct val="1500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Cognos &amp; legacy Data Warehouse</a:t>
          </a:r>
        </a:p>
      </dsp:txBody>
      <dsp:txXfrm>
        <a:off x="2616733" y="2072640"/>
        <a:ext cx="2538933" cy="2072640"/>
      </dsp:txXfrm>
    </dsp:sp>
    <dsp:sp modelId="{D13E08F9-E148-4C08-90B0-7D1088C5329D}">
      <dsp:nvSpPr>
        <dsp:cNvPr id="0" name=""/>
        <dsp:cNvSpPr/>
      </dsp:nvSpPr>
      <dsp:spPr>
        <a:xfrm>
          <a:off x="3023463" y="310896"/>
          <a:ext cx="1725472" cy="1725472"/>
        </a:xfrm>
        <a:prstGeom prst="ellipse">
          <a:avLst/>
        </a:prstGeom>
        <a:blipFill>
          <a:blip xmlns:r="http://schemas.openxmlformats.org/officeDocument/2006/relationships" r:embed="rId3">
            <a:extLst>
              <a:ext uri="{837473B0-CC2E-450A-ABE3-18F120FF3D39}">
                <a1611:picAttrSrcUrl xmlns:a1611="http://schemas.microsoft.com/office/drawing/2016/11/main" r:id="rId4"/>
              </a:ext>
            </a:extLst>
          </a:blip>
          <a:srcRect/>
          <a:stretch>
            <a:fillRect l="-36000" r="-36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2D74F7-DBB2-4E85-812B-A416D9365E03}">
      <dsp:nvSpPr>
        <dsp:cNvPr id="0" name=""/>
        <dsp:cNvSpPr/>
      </dsp:nvSpPr>
      <dsp:spPr>
        <a:xfrm>
          <a:off x="5221907" y="0"/>
          <a:ext cx="2538933" cy="5181600"/>
        </a:xfrm>
        <a:prstGeom prst="roundRect">
          <a:avLst>
            <a:gd name="adj" fmla="val 10000"/>
          </a:avLst>
        </a:prstGeom>
        <a:solidFill>
          <a:schemeClr val="accent3">
            <a:hueOff val="428568"/>
            <a:satOff val="-48092"/>
            <a:lumOff val="823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1">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Technical Debt Elimination</a:t>
          </a: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Unsupported HW and SW</a:t>
          </a: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Vulnerability Remediation</a:t>
          </a:r>
        </a:p>
      </dsp:txBody>
      <dsp:txXfrm>
        <a:off x="5221907" y="2072640"/>
        <a:ext cx="2538933" cy="2072640"/>
      </dsp:txXfrm>
    </dsp:sp>
    <dsp:sp modelId="{2DA200DA-CF2A-4F16-8087-8986F6C7F78B}">
      <dsp:nvSpPr>
        <dsp:cNvPr id="0" name=""/>
        <dsp:cNvSpPr/>
      </dsp:nvSpPr>
      <dsp:spPr>
        <a:xfrm>
          <a:off x="5628643" y="228608"/>
          <a:ext cx="1725472" cy="1725472"/>
        </a:xfrm>
        <a:prstGeom prst="ellipse">
          <a:avLst/>
        </a:prstGeom>
        <a:blipFill>
          <a:blip xmlns:r="http://schemas.openxmlformats.org/officeDocument/2006/relationships" r:embed="rId5">
            <a:extLst>
              <a:ext uri="{837473B0-CC2E-450A-ABE3-18F120FF3D39}">
                <a1611:picAttrSrcUrl xmlns:a1611="http://schemas.microsoft.com/office/drawing/2016/11/main" r:i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D51100-D773-4A1C-AB31-DD24C9D65C81}">
      <dsp:nvSpPr>
        <dsp:cNvPr id="0" name=""/>
        <dsp:cNvSpPr/>
      </dsp:nvSpPr>
      <dsp:spPr>
        <a:xfrm>
          <a:off x="310895" y="3962399"/>
          <a:ext cx="7150608" cy="1143001"/>
        </a:xfrm>
        <a:prstGeom prst="leftRightArrow">
          <a:avLst/>
        </a:prstGeom>
        <a:solidFill>
          <a:schemeClr val="accent3">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13EE8-0900-41CC-A267-F889757FBDAD}">
      <dsp:nvSpPr>
        <dsp:cNvPr id="0" name=""/>
        <dsp:cNvSpPr/>
      </dsp:nvSpPr>
      <dsp:spPr>
        <a:xfrm>
          <a:off x="0" y="0"/>
          <a:ext cx="6477000" cy="91998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8F5A68-AF4B-4C67-965F-A55BD3ACFC53}">
      <dsp:nvSpPr>
        <dsp:cNvPr id="0" name=""/>
        <dsp:cNvSpPr/>
      </dsp:nvSpPr>
      <dsp:spPr>
        <a:xfrm>
          <a:off x="278295" y="208812"/>
          <a:ext cx="505992" cy="5059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0D0327-0299-4A33-9AB6-01F5EB081438}">
      <dsp:nvSpPr>
        <dsp:cNvPr id="0" name=""/>
        <dsp:cNvSpPr/>
      </dsp:nvSpPr>
      <dsp:spPr>
        <a:xfrm>
          <a:off x="1062583" y="1815"/>
          <a:ext cx="5414416"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65" tIns="97365" rIns="97365" bIns="97365"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New Employee Cybersecurity onboard Training</a:t>
          </a:r>
        </a:p>
      </dsp:txBody>
      <dsp:txXfrm>
        <a:off x="1062583" y="1815"/>
        <a:ext cx="5414416" cy="919985"/>
      </dsp:txXfrm>
    </dsp:sp>
    <dsp:sp modelId="{2962232E-5FBD-4DF1-A8E3-B22C3A367137}">
      <dsp:nvSpPr>
        <dsp:cNvPr id="0" name=""/>
        <dsp:cNvSpPr/>
      </dsp:nvSpPr>
      <dsp:spPr>
        <a:xfrm>
          <a:off x="0" y="1151797"/>
          <a:ext cx="6477000" cy="91998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5F895F-A622-4F4F-BAF5-88409740F6B3}">
      <dsp:nvSpPr>
        <dsp:cNvPr id="0" name=""/>
        <dsp:cNvSpPr/>
      </dsp:nvSpPr>
      <dsp:spPr>
        <a:xfrm>
          <a:off x="278295" y="1358794"/>
          <a:ext cx="505992" cy="5059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317E98-FACF-4C5A-8FCC-AEA080B1A236}">
      <dsp:nvSpPr>
        <dsp:cNvPr id="0" name=""/>
        <dsp:cNvSpPr/>
      </dsp:nvSpPr>
      <dsp:spPr>
        <a:xfrm>
          <a:off x="1062583" y="1151797"/>
          <a:ext cx="2914649"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65" tIns="97365" rIns="97365" bIns="97365"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Quarterly Training Cycle</a:t>
          </a:r>
        </a:p>
      </dsp:txBody>
      <dsp:txXfrm>
        <a:off x="1062583" y="1151797"/>
        <a:ext cx="2914649" cy="919985"/>
      </dsp:txXfrm>
    </dsp:sp>
    <dsp:sp modelId="{2D686470-8934-4988-9014-0783AA5C016E}">
      <dsp:nvSpPr>
        <dsp:cNvPr id="0" name=""/>
        <dsp:cNvSpPr/>
      </dsp:nvSpPr>
      <dsp:spPr>
        <a:xfrm>
          <a:off x="3977233" y="1151797"/>
          <a:ext cx="2499766"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65" tIns="97365" rIns="97365" bIns="97365" numCol="1" spcCol="1270" anchor="ctr" anchorCtr="0">
          <a:noAutofit/>
        </a:bodyPr>
        <a:lstStyle/>
        <a:p>
          <a:pPr marL="0" lvl="0" indent="0" algn="l" defTabSz="533400">
            <a:lnSpc>
              <a:spcPct val="90000"/>
            </a:lnSpc>
            <a:spcBef>
              <a:spcPct val="0"/>
            </a:spcBef>
            <a:spcAft>
              <a:spcPct val="35000"/>
            </a:spcAft>
            <a:buNone/>
          </a:pPr>
          <a:r>
            <a:rPr lang="en-US" sz="1200" kern="1200">
              <a:latin typeface="Arial" panose="020B0604020202020204" pitchFamily="34" charset="0"/>
              <a:cs typeface="Arial" panose="020B0604020202020204" pitchFamily="34" charset="0"/>
            </a:rPr>
            <a:t>Month 1 – Training video</a:t>
          </a:r>
        </a:p>
        <a:p>
          <a:pPr marL="0" lvl="0" indent="0" algn="l" defTabSz="533400">
            <a:lnSpc>
              <a:spcPct val="90000"/>
            </a:lnSpc>
            <a:spcBef>
              <a:spcPct val="0"/>
            </a:spcBef>
            <a:spcAft>
              <a:spcPct val="35000"/>
            </a:spcAft>
            <a:buNone/>
          </a:pPr>
          <a:r>
            <a:rPr lang="en-US" sz="1200" kern="1200">
              <a:latin typeface="Arial" panose="020B0604020202020204" pitchFamily="34" charset="0"/>
              <a:cs typeface="Arial" panose="020B0604020202020204" pitchFamily="34" charset="0"/>
            </a:rPr>
            <a:t>Month 2 – Phishing Test</a:t>
          </a:r>
        </a:p>
        <a:p>
          <a:pPr marL="0" lvl="0" indent="0" algn="l" defTabSz="533400">
            <a:lnSpc>
              <a:spcPct val="90000"/>
            </a:lnSpc>
            <a:spcBef>
              <a:spcPct val="0"/>
            </a:spcBef>
            <a:spcAft>
              <a:spcPct val="35000"/>
            </a:spcAft>
            <a:buNone/>
          </a:pPr>
          <a:r>
            <a:rPr lang="en-US" sz="1200" kern="1200">
              <a:latin typeface="Arial" panose="020B0604020202020204" pitchFamily="34" charset="0"/>
              <a:cs typeface="Arial" panose="020B0604020202020204" pitchFamily="34" charset="0"/>
            </a:rPr>
            <a:t>Month 3 – Re-Test for any failures</a:t>
          </a:r>
        </a:p>
      </dsp:txBody>
      <dsp:txXfrm>
        <a:off x="3977233" y="1151797"/>
        <a:ext cx="2499766" cy="919985"/>
      </dsp:txXfrm>
    </dsp:sp>
    <dsp:sp modelId="{CD5B4BF8-A30E-46A8-A1FC-0D83D3D8A72C}">
      <dsp:nvSpPr>
        <dsp:cNvPr id="0" name=""/>
        <dsp:cNvSpPr/>
      </dsp:nvSpPr>
      <dsp:spPr>
        <a:xfrm>
          <a:off x="0" y="2301779"/>
          <a:ext cx="6477000" cy="91998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F7B2B2-9FEA-4F3F-B579-25E915DBE7B9}">
      <dsp:nvSpPr>
        <dsp:cNvPr id="0" name=""/>
        <dsp:cNvSpPr/>
      </dsp:nvSpPr>
      <dsp:spPr>
        <a:xfrm>
          <a:off x="278295" y="2508776"/>
          <a:ext cx="505992" cy="5059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738136-9F85-4C8C-BE57-C6A5B0271CE2}">
      <dsp:nvSpPr>
        <dsp:cNvPr id="0" name=""/>
        <dsp:cNvSpPr/>
      </dsp:nvSpPr>
      <dsp:spPr>
        <a:xfrm>
          <a:off x="1062583" y="2301779"/>
          <a:ext cx="5414416"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65" tIns="97365" rIns="97365" bIns="97365"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Phish Alert Report in </a:t>
          </a:r>
          <a:r>
            <a:rPr lang="en-US" sz="1800" kern="1200" dirty="0" err="1">
              <a:latin typeface="Arial" panose="020B0604020202020204" pitchFamily="34" charset="0"/>
              <a:cs typeface="Arial" panose="020B0604020202020204" pitchFamily="34" charset="0"/>
            </a:rPr>
            <a:t>eMail</a:t>
          </a:r>
          <a:endParaRPr lang="en-US" sz="1800" kern="1200" dirty="0">
            <a:latin typeface="Arial" panose="020B0604020202020204" pitchFamily="34" charset="0"/>
            <a:cs typeface="Arial" panose="020B0604020202020204" pitchFamily="34" charset="0"/>
          </a:endParaRPr>
        </a:p>
      </dsp:txBody>
      <dsp:txXfrm>
        <a:off x="1062583" y="2301779"/>
        <a:ext cx="5414416" cy="919985"/>
      </dsp:txXfrm>
    </dsp:sp>
    <dsp:sp modelId="{CDBEE301-8309-4BF2-BDDD-143EE4BC42D5}">
      <dsp:nvSpPr>
        <dsp:cNvPr id="0" name=""/>
        <dsp:cNvSpPr/>
      </dsp:nvSpPr>
      <dsp:spPr>
        <a:xfrm>
          <a:off x="0" y="3453577"/>
          <a:ext cx="6477000" cy="919985"/>
        </a:xfrm>
        <a:prstGeom prst="roundRect">
          <a:avLst>
            <a:gd name="adj" fmla="val 10000"/>
          </a:avLst>
        </a:prstGeom>
        <a:solidFill>
          <a:schemeClr val="lt1"/>
        </a:solidFill>
        <a:ln w="1905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sp>
    <dsp:sp modelId="{A48ACBF1-9E83-4400-8FB3-6EAAD2D500A8}">
      <dsp:nvSpPr>
        <dsp:cNvPr id="0" name=""/>
        <dsp:cNvSpPr/>
      </dsp:nvSpPr>
      <dsp:spPr>
        <a:xfrm>
          <a:off x="278295" y="3658758"/>
          <a:ext cx="505992" cy="5059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E9345D-C000-4941-949D-6C15FE9A407B}">
      <dsp:nvSpPr>
        <dsp:cNvPr id="0" name=""/>
        <dsp:cNvSpPr/>
      </dsp:nvSpPr>
      <dsp:spPr>
        <a:xfrm>
          <a:off x="1062583" y="3451761"/>
          <a:ext cx="5414416" cy="919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65" tIns="97365" rIns="97365" bIns="97365"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For suspected security incidents or any questions, email to </a:t>
          </a:r>
          <a:r>
            <a:rPr lang="en-US" sz="1800" b="1" kern="1200" dirty="0">
              <a:latin typeface="Arial" panose="020B0604020202020204" pitchFamily="34" charset="0"/>
              <a:cs typeface="Arial" panose="020B0604020202020204" pitchFamily="34" charset="0"/>
            </a:rPr>
            <a:t>cybersecurity@ipscorp.com</a:t>
          </a:r>
          <a:endParaRPr lang="en-US" sz="1800" kern="1200" dirty="0">
            <a:latin typeface="Arial" panose="020B0604020202020204" pitchFamily="34" charset="0"/>
            <a:cs typeface="Arial" panose="020B0604020202020204" pitchFamily="34" charset="0"/>
          </a:endParaRPr>
        </a:p>
      </dsp:txBody>
      <dsp:txXfrm>
        <a:off x="1062583" y="3451761"/>
        <a:ext cx="5414416" cy="919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15453-F410-430E-81FC-67DE0982BD6F}">
      <dsp:nvSpPr>
        <dsp:cNvPr id="0" name=""/>
        <dsp:cNvSpPr/>
      </dsp:nvSpPr>
      <dsp:spPr>
        <a:xfrm>
          <a:off x="4674" y="0"/>
          <a:ext cx="1682065" cy="3649802"/>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1270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BREAK/FIX INCIDENT</a:t>
          </a:r>
        </a:p>
      </dsp:txBody>
      <dsp:txXfrm>
        <a:off x="4674" y="0"/>
        <a:ext cx="1682065" cy="1094940"/>
      </dsp:txXfrm>
    </dsp:sp>
    <dsp:sp modelId="{D911B584-A266-43FD-A84B-58FA7C807477}">
      <dsp:nvSpPr>
        <dsp:cNvPr id="0" name=""/>
        <dsp:cNvSpPr/>
      </dsp:nvSpPr>
      <dsp:spPr>
        <a:xfrm>
          <a:off x="169920" y="1096009"/>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 sz="1000" b="1" kern="1200" dirty="0">
              <a:solidFill>
                <a:schemeClr val="tx1"/>
              </a:solidFill>
              <a:latin typeface="Arial" panose="020B0604020202020204" pitchFamily="34" charset="0"/>
              <a:cs typeface="Arial" panose="020B0604020202020204" pitchFamily="34" charset="0"/>
            </a:rPr>
            <a:t>IT system(s) </a:t>
          </a:r>
          <a:r>
            <a:rPr lang="en" sz="1000" b="1" u="sng" kern="1200" dirty="0">
              <a:solidFill>
                <a:schemeClr val="tx1"/>
              </a:solidFill>
              <a:latin typeface="Arial" panose="020B0604020202020204" pitchFamily="34" charset="0"/>
              <a:cs typeface="Arial" panose="020B0604020202020204" pitchFamily="34" charset="0"/>
            </a:rPr>
            <a:t>not available or working as designed</a:t>
          </a:r>
          <a:r>
            <a:rPr lang="en" sz="1000" b="1" kern="1200" dirty="0">
              <a:solidFill>
                <a:schemeClr val="tx1"/>
              </a:solidFill>
              <a:latin typeface="Arial" panose="020B0604020202020204" pitchFamily="34" charset="0"/>
              <a:cs typeface="Arial" panose="020B0604020202020204" pitchFamily="34" charset="0"/>
            </a:rPr>
            <a:t>. Production operations are down or degraded</a:t>
          </a:r>
          <a:endParaRPr lang="en-US" sz="1000" b="1" kern="1200" dirty="0">
            <a:solidFill>
              <a:schemeClr val="tx1"/>
            </a:solidFill>
            <a:latin typeface="Arial" panose="020B0604020202020204" pitchFamily="34" charset="0"/>
            <a:cs typeface="Arial" panose="020B0604020202020204" pitchFamily="34" charset="0"/>
          </a:endParaRPr>
        </a:p>
      </dsp:txBody>
      <dsp:txXfrm>
        <a:off x="202152" y="1128241"/>
        <a:ext cx="1281188" cy="1036001"/>
      </dsp:txXfrm>
    </dsp:sp>
    <dsp:sp modelId="{4F6EFA00-FB67-48C1-BE24-DD2F291696C9}">
      <dsp:nvSpPr>
        <dsp:cNvPr id="0" name=""/>
        <dsp:cNvSpPr/>
      </dsp:nvSpPr>
      <dsp:spPr>
        <a:xfrm>
          <a:off x="169920" y="2365777"/>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 sz="1000" kern="1200" dirty="0">
              <a:solidFill>
                <a:schemeClr val="tx1"/>
              </a:solidFill>
              <a:latin typeface="Arial" panose="020B0604020202020204" pitchFamily="34" charset="0"/>
              <a:cs typeface="Arial" panose="020B0604020202020204" pitchFamily="34" charset="0"/>
            </a:rPr>
            <a:t>High/Med/Low priority assigned based on impact to IPS operations. Ticket routed to appropriate IT support team for initial triage</a:t>
          </a:r>
          <a:endParaRPr lang="en-US" sz="1000" kern="1200" dirty="0">
            <a:solidFill>
              <a:schemeClr val="tx1"/>
            </a:solidFill>
            <a:latin typeface="Arial" panose="020B0604020202020204" pitchFamily="34" charset="0"/>
            <a:cs typeface="Arial" panose="020B0604020202020204" pitchFamily="34" charset="0"/>
          </a:endParaRPr>
        </a:p>
      </dsp:txBody>
      <dsp:txXfrm>
        <a:off x="202152" y="2398009"/>
        <a:ext cx="1281188" cy="1036001"/>
      </dsp:txXfrm>
    </dsp:sp>
    <dsp:sp modelId="{4C12B7F6-A973-46DF-A55B-0BEA8F7A766B}">
      <dsp:nvSpPr>
        <dsp:cNvPr id="0" name=""/>
        <dsp:cNvSpPr/>
      </dsp:nvSpPr>
      <dsp:spPr>
        <a:xfrm>
          <a:off x="1809934" y="0"/>
          <a:ext cx="1682065" cy="3649802"/>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1270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SERVICE REQUEST</a:t>
          </a:r>
        </a:p>
      </dsp:txBody>
      <dsp:txXfrm>
        <a:off x="1809934" y="0"/>
        <a:ext cx="1682065" cy="1094940"/>
      </dsp:txXfrm>
    </dsp:sp>
    <dsp:sp modelId="{5EE2070C-A028-4788-BF0A-A812B6017469}">
      <dsp:nvSpPr>
        <dsp:cNvPr id="0" name=""/>
        <dsp:cNvSpPr/>
      </dsp:nvSpPr>
      <dsp:spPr>
        <a:xfrm>
          <a:off x="1978140" y="1096009"/>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Arial" panose="020B0604020202020204" pitchFamily="34" charset="0"/>
              <a:cs typeface="Arial" panose="020B0604020202020204" pitchFamily="34" charset="0"/>
            </a:rPr>
            <a:t>Request for </a:t>
          </a:r>
          <a:r>
            <a:rPr lang="en-US" sz="1000" b="1" u="sng" kern="1200" dirty="0">
              <a:solidFill>
                <a:schemeClr val="tx1"/>
              </a:solidFill>
              <a:latin typeface="Arial" panose="020B0604020202020204" pitchFamily="34" charset="0"/>
              <a:cs typeface="Arial" panose="020B0604020202020204" pitchFamily="34" charset="0"/>
            </a:rPr>
            <a:t>routine</a:t>
          </a:r>
          <a:r>
            <a:rPr lang="en-US" sz="1000" b="1" kern="1200" dirty="0">
              <a:solidFill>
                <a:schemeClr val="tx1"/>
              </a:solidFill>
              <a:latin typeface="Arial" panose="020B0604020202020204" pitchFamily="34" charset="0"/>
              <a:cs typeface="Arial" panose="020B0604020202020204" pitchFamily="34" charset="0"/>
            </a:rPr>
            <a:t> service or maintenance</a:t>
          </a:r>
        </a:p>
      </dsp:txBody>
      <dsp:txXfrm>
        <a:off x="2010372" y="1128241"/>
        <a:ext cx="1281188" cy="1036001"/>
      </dsp:txXfrm>
    </dsp:sp>
    <dsp:sp modelId="{61998D52-1EFB-4C30-BFAA-420AA722A2A5}">
      <dsp:nvSpPr>
        <dsp:cNvPr id="0" name=""/>
        <dsp:cNvSpPr/>
      </dsp:nvSpPr>
      <dsp:spPr>
        <a:xfrm>
          <a:off x="1978140" y="2365777"/>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Arial" panose="020B0604020202020204" pitchFamily="34" charset="0"/>
              <a:cs typeface="Arial" panose="020B0604020202020204" pitchFamily="34" charset="0"/>
            </a:rPr>
            <a:t>Ticket routed to appropriate IT technical support team for completion of service</a:t>
          </a:r>
        </a:p>
      </dsp:txBody>
      <dsp:txXfrm>
        <a:off x="2010372" y="2398009"/>
        <a:ext cx="1281188" cy="1036001"/>
      </dsp:txXfrm>
    </dsp:sp>
    <dsp:sp modelId="{7D02F695-9857-45AF-817A-8D60FCDA0EC4}">
      <dsp:nvSpPr>
        <dsp:cNvPr id="0" name=""/>
        <dsp:cNvSpPr/>
      </dsp:nvSpPr>
      <dsp:spPr>
        <a:xfrm>
          <a:off x="3587674" y="0"/>
          <a:ext cx="1682065" cy="3649802"/>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1270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CHANGE REQUEST</a:t>
          </a:r>
        </a:p>
      </dsp:txBody>
      <dsp:txXfrm>
        <a:off x="3587674" y="0"/>
        <a:ext cx="1682065" cy="1094940"/>
      </dsp:txXfrm>
    </dsp:sp>
    <dsp:sp modelId="{50FB3533-8FD8-419A-AFA1-0DF5A3037636}">
      <dsp:nvSpPr>
        <dsp:cNvPr id="0" name=""/>
        <dsp:cNvSpPr/>
      </dsp:nvSpPr>
      <dsp:spPr>
        <a:xfrm>
          <a:off x="3786360" y="1096009"/>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Arial" panose="020B0604020202020204" pitchFamily="34" charset="0"/>
              <a:cs typeface="Arial" panose="020B0604020202020204" pitchFamily="34" charset="0"/>
            </a:rPr>
            <a:t>Requests for </a:t>
          </a:r>
          <a:r>
            <a:rPr lang="en-US" sz="1000" b="1" u="sng" kern="1200" dirty="0">
              <a:solidFill>
                <a:schemeClr val="tx1"/>
              </a:solidFill>
              <a:latin typeface="Arial" panose="020B0604020202020204" pitchFamily="34" charset="0"/>
              <a:cs typeface="Arial" panose="020B0604020202020204" pitchFamily="34" charset="0"/>
            </a:rPr>
            <a:t>application enhancement </a:t>
          </a:r>
          <a:r>
            <a:rPr lang="en-US" sz="1000" b="1" kern="1200" dirty="0">
              <a:solidFill>
                <a:schemeClr val="tx1"/>
              </a:solidFill>
              <a:latin typeface="Arial" panose="020B0604020202020204" pitchFamily="34" charset="0"/>
              <a:cs typeface="Arial" panose="020B0604020202020204" pitchFamily="34" charset="0"/>
            </a:rPr>
            <a:t>due to business process change, new functionality, new report, etc.</a:t>
          </a:r>
        </a:p>
      </dsp:txBody>
      <dsp:txXfrm>
        <a:off x="3818592" y="1128241"/>
        <a:ext cx="1281188" cy="1036001"/>
      </dsp:txXfrm>
    </dsp:sp>
    <dsp:sp modelId="{BAE3EB8A-529E-4AE9-8FE6-13A730F47349}">
      <dsp:nvSpPr>
        <dsp:cNvPr id="0" name=""/>
        <dsp:cNvSpPr/>
      </dsp:nvSpPr>
      <dsp:spPr>
        <a:xfrm>
          <a:off x="3786360" y="2365777"/>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latin typeface="Arial" panose="020B0604020202020204" pitchFamily="34" charset="0"/>
              <a:cs typeface="Arial" panose="020B0604020202020204" pitchFamily="34" charset="0"/>
            </a:rPr>
            <a:t>Routine</a:t>
          </a:r>
          <a:r>
            <a:rPr lang="en-US" sz="1000" u="sng" kern="1200" dirty="0">
              <a:solidFill>
                <a:schemeClr val="tx1"/>
              </a:solidFill>
              <a:latin typeface="Arial" panose="020B0604020202020204" pitchFamily="34" charset="0"/>
              <a:cs typeface="Arial" panose="020B0604020202020204" pitchFamily="34" charset="0"/>
            </a:rPr>
            <a:t> </a:t>
          </a:r>
          <a:r>
            <a:rPr lang="en-US" sz="1000" kern="1200" dirty="0">
              <a:solidFill>
                <a:schemeClr val="tx1"/>
              </a:solidFill>
              <a:latin typeface="Arial" panose="020B0604020202020204" pitchFamily="34" charset="0"/>
              <a:cs typeface="Arial" panose="020B0604020202020204" pitchFamily="34" charset="0"/>
            </a:rPr>
            <a:t>= Output from an Action Plan/Kaizen/SD with previous IT involvement</a:t>
          </a:r>
        </a:p>
        <a:p>
          <a:pPr marL="0" lvl="0" indent="0" algn="ctr" defTabSz="444500">
            <a:lnSpc>
              <a:spcPct val="90000"/>
            </a:lnSpc>
            <a:spcBef>
              <a:spcPct val="0"/>
            </a:spcBef>
            <a:spcAft>
              <a:spcPct val="35000"/>
            </a:spcAft>
            <a:buNone/>
          </a:pPr>
          <a:r>
            <a:rPr lang="en-US" sz="1000" b="1" u="sng" kern="1200" dirty="0">
              <a:solidFill>
                <a:schemeClr val="tx1"/>
              </a:solidFill>
              <a:latin typeface="Arial" panose="020B0604020202020204" pitchFamily="34" charset="0"/>
              <a:cs typeface="Arial" panose="020B0604020202020204" pitchFamily="34" charset="0"/>
            </a:rPr>
            <a:t>Non Routine </a:t>
          </a:r>
          <a:r>
            <a:rPr lang="en-US" sz="1000" kern="1200" dirty="0">
              <a:solidFill>
                <a:schemeClr val="tx1"/>
              </a:solidFill>
              <a:latin typeface="Arial" panose="020B0604020202020204" pitchFamily="34" charset="0"/>
              <a:cs typeface="Arial" panose="020B0604020202020204" pitchFamily="34" charset="0"/>
            </a:rPr>
            <a:t>= Approval Needed</a:t>
          </a:r>
        </a:p>
      </dsp:txBody>
      <dsp:txXfrm>
        <a:off x="3818592" y="2398009"/>
        <a:ext cx="1281188" cy="1036001"/>
      </dsp:txXfrm>
    </dsp:sp>
    <dsp:sp modelId="{27608291-3103-4E2C-98F5-2706DFDD7A25}">
      <dsp:nvSpPr>
        <dsp:cNvPr id="0" name=""/>
        <dsp:cNvSpPr/>
      </dsp:nvSpPr>
      <dsp:spPr>
        <a:xfrm>
          <a:off x="5386811" y="0"/>
          <a:ext cx="1682065" cy="3649802"/>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1270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PROJECTS</a:t>
          </a:r>
          <a:endParaRPr lang="en-US" sz="2400" kern="1200" dirty="0">
            <a:solidFill>
              <a:schemeClr val="tx1"/>
            </a:solidFill>
            <a:latin typeface="Arial" panose="020B0604020202020204" pitchFamily="34" charset="0"/>
            <a:cs typeface="Arial" panose="020B0604020202020204" pitchFamily="34" charset="0"/>
          </a:endParaRPr>
        </a:p>
      </dsp:txBody>
      <dsp:txXfrm>
        <a:off x="5386811" y="0"/>
        <a:ext cx="1682065" cy="1094940"/>
      </dsp:txXfrm>
    </dsp:sp>
    <dsp:sp modelId="{8F9BDD24-511B-4A21-8679-1793F6461458}">
      <dsp:nvSpPr>
        <dsp:cNvPr id="0" name=""/>
        <dsp:cNvSpPr/>
      </dsp:nvSpPr>
      <dsp:spPr>
        <a:xfrm>
          <a:off x="5594580" y="1096009"/>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b="1" u="none" kern="1200" dirty="0">
              <a:solidFill>
                <a:schemeClr val="tx1"/>
              </a:solidFill>
              <a:latin typeface="Arial" panose="020B0604020202020204" pitchFamily="34" charset="0"/>
              <a:cs typeface="Arial" panose="020B0604020202020204" pitchFamily="34" charset="0"/>
            </a:rPr>
            <a:t>Technology enabled Projects requiring</a:t>
          </a:r>
        </a:p>
        <a:p>
          <a:pPr marL="0" lvl="0" indent="0" algn="ctr" defTabSz="444500">
            <a:lnSpc>
              <a:spcPct val="90000"/>
            </a:lnSpc>
            <a:spcBef>
              <a:spcPct val="0"/>
            </a:spcBef>
            <a:spcAft>
              <a:spcPct val="35000"/>
            </a:spcAft>
            <a:buNone/>
          </a:pPr>
          <a:r>
            <a:rPr lang="en-US" sz="1000" b="1" u="none" kern="1200" dirty="0">
              <a:solidFill>
                <a:schemeClr val="tx1"/>
              </a:solidFill>
              <a:latin typeface="Arial" panose="020B0604020202020204" pitchFamily="34" charset="0"/>
              <a:cs typeface="Arial" panose="020B0604020202020204" pitchFamily="34" charset="0"/>
            </a:rPr>
            <a:t> </a:t>
          </a:r>
          <a:r>
            <a:rPr lang="en-US" sz="1000" b="1" u="sng" kern="1200" dirty="0">
              <a:solidFill>
                <a:schemeClr val="tx1"/>
              </a:solidFill>
              <a:latin typeface="Arial" panose="020B0604020202020204" pitchFamily="34" charset="0"/>
              <a:cs typeface="Arial" panose="020B0604020202020204" pitchFamily="34" charset="0"/>
            </a:rPr>
            <a:t>&gt; 160 hours of IT work</a:t>
          </a:r>
        </a:p>
      </dsp:txBody>
      <dsp:txXfrm>
        <a:off x="5626812" y="1128241"/>
        <a:ext cx="1281188" cy="1036001"/>
      </dsp:txXfrm>
    </dsp:sp>
    <dsp:sp modelId="{E3DE7E3D-2EDC-41CC-85E5-F59A6E57C061}">
      <dsp:nvSpPr>
        <dsp:cNvPr id="0" name=""/>
        <dsp:cNvSpPr/>
      </dsp:nvSpPr>
      <dsp:spPr>
        <a:xfrm>
          <a:off x="5594580" y="2365777"/>
          <a:ext cx="1345652" cy="1100465"/>
        </a:xfrm>
        <a:prstGeom prst="roundRect">
          <a:avLst>
            <a:gd name="adj" fmla="val 10000"/>
          </a:avLst>
        </a:prstGeom>
        <a:solidFill>
          <a:schemeClr val="accent2"/>
        </a:solidFill>
        <a:ln w="25400" cap="flat" cmpd="sng" algn="ctr">
          <a:solidFill>
            <a:schemeClr val="lt1"/>
          </a:solid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Arial" panose="020B0604020202020204" pitchFamily="34" charset="0"/>
              <a:cs typeface="Arial" panose="020B0604020202020204" pitchFamily="34" charset="0"/>
            </a:rPr>
            <a:t>Prioritized and Approved by Head of IT and the OpCo Presidents prior to work beginning</a:t>
          </a:r>
        </a:p>
      </dsp:txBody>
      <dsp:txXfrm>
        <a:off x="5626812" y="2398009"/>
        <a:ext cx="1281188" cy="10360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CDDEB-B7DD-4FEA-9A0F-6825C9A2DF6C}">
      <dsp:nvSpPr>
        <dsp:cNvPr id="0" name=""/>
        <dsp:cNvSpPr/>
      </dsp:nvSpPr>
      <dsp:spPr>
        <a:xfrm rot="10800000">
          <a:off x="0" y="0"/>
          <a:ext cx="3498272" cy="391583"/>
        </a:xfrm>
        <a:prstGeom prst="trapezoid">
          <a:avLst>
            <a:gd name="adj" fmla="val 11167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800" kern="1200" dirty="0">
              <a:solidFill>
                <a:schemeClr val="bg1"/>
              </a:solidFill>
              <a:latin typeface="Calibri" panose="020F0502020204030204" pitchFamily="34" charset="0"/>
              <a:ea typeface="Segoe UI Web (West European)"/>
              <a:cs typeface="Calibri" panose="020F0502020204030204" pitchFamily="34" charset="0"/>
            </a:rPr>
            <a:t>Enterprise-wide impact</a:t>
          </a:r>
        </a:p>
      </dsp:txBody>
      <dsp:txXfrm rot="-10800000">
        <a:off x="612197" y="0"/>
        <a:ext cx="2273877" cy="391583"/>
      </dsp:txXfrm>
    </dsp:sp>
    <dsp:sp modelId="{62AC24AF-1117-41DE-8D02-42B7A8A511D0}">
      <dsp:nvSpPr>
        <dsp:cNvPr id="0" name=""/>
        <dsp:cNvSpPr/>
      </dsp:nvSpPr>
      <dsp:spPr>
        <a:xfrm rot="10800000">
          <a:off x="437284" y="391582"/>
          <a:ext cx="2623704" cy="391583"/>
        </a:xfrm>
        <a:prstGeom prst="trapezoid">
          <a:avLst>
            <a:gd name="adj" fmla="val 11167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800" kern="1200" dirty="0">
              <a:solidFill>
                <a:schemeClr val="bg1"/>
              </a:solidFill>
              <a:latin typeface="Calibri" panose="020F0502020204030204" pitchFamily="34" charset="0"/>
              <a:ea typeface="Segoe UI Web (West European)"/>
              <a:cs typeface="Calibri" panose="020F0502020204030204" pitchFamily="34" charset="0"/>
            </a:rPr>
            <a:t>Entire OpCo or Plant(s)</a:t>
          </a:r>
        </a:p>
      </dsp:txBody>
      <dsp:txXfrm rot="-10800000">
        <a:off x="896432" y="391582"/>
        <a:ext cx="1705408" cy="391583"/>
      </dsp:txXfrm>
    </dsp:sp>
    <dsp:sp modelId="{3C98868F-BB84-4E47-94BE-4DC4AB0B6C83}">
      <dsp:nvSpPr>
        <dsp:cNvPr id="0" name=""/>
        <dsp:cNvSpPr/>
      </dsp:nvSpPr>
      <dsp:spPr>
        <a:xfrm rot="10800000">
          <a:off x="874568" y="783166"/>
          <a:ext cx="1749136" cy="391583"/>
        </a:xfrm>
        <a:prstGeom prst="trapezoid">
          <a:avLst>
            <a:gd name="adj" fmla="val 11167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800" kern="1200" dirty="0">
              <a:solidFill>
                <a:schemeClr val="bg1"/>
              </a:solidFill>
              <a:latin typeface="Calibri" panose="020F0502020204030204" pitchFamily="34" charset="0"/>
              <a:ea typeface="Segoe UI Web (West European)"/>
              <a:cs typeface="Calibri" panose="020F0502020204030204" pitchFamily="34" charset="0"/>
            </a:rPr>
            <a:t>An entire business function/dept</a:t>
          </a:r>
          <a:endParaRPr lang="en-US" sz="100" kern="1200" dirty="0">
            <a:solidFill>
              <a:schemeClr val="bg1"/>
            </a:solidFill>
          </a:endParaRPr>
        </a:p>
      </dsp:txBody>
      <dsp:txXfrm rot="-10800000">
        <a:off x="1180667" y="783166"/>
        <a:ext cx="1136938" cy="391583"/>
      </dsp:txXfrm>
    </dsp:sp>
    <dsp:sp modelId="{09D58B55-34C6-4854-A148-67DB5AA368AE}">
      <dsp:nvSpPr>
        <dsp:cNvPr id="0" name=""/>
        <dsp:cNvSpPr/>
      </dsp:nvSpPr>
      <dsp:spPr>
        <a:xfrm rot="10800000">
          <a:off x="1311852" y="1174749"/>
          <a:ext cx="874568" cy="391583"/>
        </a:xfrm>
        <a:prstGeom prst="trapezoid">
          <a:avLst>
            <a:gd name="adj" fmla="val 111671"/>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800" kern="1200" dirty="0">
              <a:solidFill>
                <a:schemeClr val="bg1"/>
              </a:solidFill>
              <a:latin typeface="Calibri" panose="020F0502020204030204" pitchFamily="34" charset="0"/>
              <a:ea typeface="Segoe UI Web (West European)"/>
              <a:cs typeface="Calibri" panose="020F0502020204030204" pitchFamily="34" charset="0"/>
            </a:rPr>
            <a:t>User</a:t>
          </a:r>
        </a:p>
        <a:p>
          <a:pPr marL="0" lvl="0" algn="ctr" defTabSz="933450">
            <a:lnSpc>
              <a:spcPct val="90000"/>
            </a:lnSpc>
            <a:spcBef>
              <a:spcPct val="0"/>
            </a:spcBef>
            <a:spcAft>
              <a:spcPct val="35000"/>
            </a:spcAft>
            <a:buNone/>
          </a:pPr>
          <a:endParaRPr lang="en-US" sz="100" kern="1200" dirty="0">
            <a:solidFill>
              <a:schemeClr val="bg1"/>
            </a:solidFill>
          </a:endParaRPr>
        </a:p>
      </dsp:txBody>
      <dsp:txXfrm rot="-10800000">
        <a:off x="1311852" y="1174749"/>
        <a:ext cx="874568" cy="3915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51B1E7-D59C-4E14-8745-6E7CA3F00D5A}">
      <dsp:nvSpPr>
        <dsp:cNvPr id="0" name=""/>
        <dsp:cNvSpPr/>
      </dsp:nvSpPr>
      <dsp:spPr>
        <a:xfrm>
          <a:off x="317279" y="13503"/>
          <a:ext cx="1431104" cy="858662"/>
        </a:xfrm>
        <a:prstGeom prst="ellipse">
          <a:avLst/>
        </a:prstGeom>
        <a:solidFill>
          <a:srgbClr val="00B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dirty="0">
              <a:solidFill>
                <a:schemeClr val="tx1"/>
              </a:solidFill>
              <a:latin typeface="Arial" panose="020B0604020202020204" pitchFamily="34" charset="0"/>
              <a:cs typeface="Arial" panose="020B0604020202020204" pitchFamily="34" charset="0"/>
            </a:rPr>
            <a:t>Request Received by IT</a:t>
          </a:r>
        </a:p>
      </dsp:txBody>
      <dsp:txXfrm>
        <a:off x="526859" y="139251"/>
        <a:ext cx="1011944" cy="607166"/>
      </dsp:txXfrm>
    </dsp:sp>
    <dsp:sp modelId="{4C49C5FC-90F9-486D-8E50-D52CB27ECBA1}">
      <dsp:nvSpPr>
        <dsp:cNvPr id="0" name=""/>
        <dsp:cNvSpPr/>
      </dsp:nvSpPr>
      <dsp:spPr>
        <a:xfrm>
          <a:off x="1874321" y="265378"/>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a:off x="1874321" y="336361"/>
        <a:ext cx="212376" cy="212947"/>
      </dsp:txXfrm>
    </dsp:sp>
    <dsp:sp modelId="{621E8762-4C5C-4FEE-A88F-7C8485EF3D22}">
      <dsp:nvSpPr>
        <dsp:cNvPr id="0" name=""/>
        <dsp:cNvSpPr/>
      </dsp:nvSpPr>
      <dsp:spPr>
        <a:xfrm>
          <a:off x="2320826" y="13503"/>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dirty="0">
              <a:solidFill>
                <a:schemeClr val="tx1"/>
              </a:solidFill>
              <a:latin typeface="Arial" panose="020B0604020202020204" pitchFamily="34" charset="0"/>
              <a:cs typeface="Arial" panose="020B0604020202020204" pitchFamily="34" charset="0"/>
            </a:rPr>
            <a:t>Assigned to IPS Governance CAB –Latarius “LT” Spikner for Financial System Impact Assessment</a:t>
          </a:r>
        </a:p>
      </dsp:txBody>
      <dsp:txXfrm>
        <a:off x="2345975" y="38652"/>
        <a:ext cx="1380806" cy="808364"/>
      </dsp:txXfrm>
    </dsp:sp>
    <dsp:sp modelId="{1550AA3E-B59E-4EB3-8AD1-B6796983D130}">
      <dsp:nvSpPr>
        <dsp:cNvPr id="0" name=""/>
        <dsp:cNvSpPr/>
      </dsp:nvSpPr>
      <dsp:spPr>
        <a:xfrm>
          <a:off x="3877867" y="265378"/>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a:off x="3877867" y="336361"/>
        <a:ext cx="212376" cy="212947"/>
      </dsp:txXfrm>
    </dsp:sp>
    <dsp:sp modelId="{335A7CE4-F862-4C00-A09A-A0DC7D71E612}">
      <dsp:nvSpPr>
        <dsp:cNvPr id="0" name=""/>
        <dsp:cNvSpPr/>
      </dsp:nvSpPr>
      <dsp:spPr>
        <a:xfrm>
          <a:off x="4324372" y="13503"/>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a:solidFill>
                <a:schemeClr val="tx1"/>
              </a:solidFill>
              <a:latin typeface="Arial" panose="020B0604020202020204" pitchFamily="34" charset="0"/>
              <a:cs typeface="Arial" panose="020B0604020202020204" pitchFamily="34" charset="0"/>
            </a:rPr>
            <a:t>Assigned to IPS Governance CAB - David Mushinskie</a:t>
          </a:r>
        </a:p>
      </dsp:txBody>
      <dsp:txXfrm>
        <a:off x="4349521" y="38652"/>
        <a:ext cx="1380806" cy="808364"/>
      </dsp:txXfrm>
    </dsp:sp>
    <dsp:sp modelId="{2690ABC4-AA55-4893-96B9-690291761098}">
      <dsp:nvSpPr>
        <dsp:cNvPr id="0" name=""/>
        <dsp:cNvSpPr/>
      </dsp:nvSpPr>
      <dsp:spPr>
        <a:xfrm>
          <a:off x="5881414" y="265378"/>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a:off x="5881414" y="336361"/>
        <a:ext cx="212376" cy="212947"/>
      </dsp:txXfrm>
    </dsp:sp>
    <dsp:sp modelId="{380BEC4D-97B1-40C9-9934-333DCE5F9192}">
      <dsp:nvSpPr>
        <dsp:cNvPr id="0" name=""/>
        <dsp:cNvSpPr/>
      </dsp:nvSpPr>
      <dsp:spPr>
        <a:xfrm>
          <a:off x="6327918" y="881"/>
          <a:ext cx="1789052" cy="883907"/>
        </a:xfrm>
        <a:prstGeom prst="diamond">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i="0" kern="1200" dirty="0">
              <a:solidFill>
                <a:schemeClr val="tx1"/>
              </a:solidFill>
              <a:latin typeface="Arial" panose="020B0604020202020204" pitchFamily="34" charset="0"/>
              <a:cs typeface="Arial" panose="020B0604020202020204" pitchFamily="34" charset="0"/>
            </a:rPr>
            <a:t>IPS Governance CAB</a:t>
          </a:r>
        </a:p>
        <a:p>
          <a:pPr marL="0" lvl="0" indent="0" algn="ctr" defTabSz="444500">
            <a:lnSpc>
              <a:spcPct val="90000"/>
            </a:lnSpc>
            <a:spcBef>
              <a:spcPct val="0"/>
            </a:spcBef>
            <a:spcAft>
              <a:spcPct val="35000"/>
            </a:spcAft>
            <a:buNone/>
          </a:pPr>
          <a:r>
            <a:rPr lang="en-US" sz="1000" b="1" i="0" kern="1200" dirty="0">
              <a:solidFill>
                <a:schemeClr val="tx1"/>
              </a:solidFill>
              <a:latin typeface="Arial" panose="020B0604020202020204" pitchFamily="34" charset="0"/>
              <a:cs typeface="Arial" panose="020B0604020202020204" pitchFamily="34" charset="0"/>
            </a:rPr>
            <a:t> ~</a:t>
          </a:r>
          <a:r>
            <a:rPr lang="en-US" sz="1000" b="0" i="1" kern="1200" dirty="0">
              <a:solidFill>
                <a:schemeClr val="tx1"/>
              </a:solidFill>
              <a:latin typeface="Arial" panose="020B0604020202020204" pitchFamily="34" charset="0"/>
              <a:cs typeface="Arial" panose="020B0604020202020204" pitchFamily="34" charset="0"/>
            </a:rPr>
            <a:t>Bi-Weekly </a:t>
          </a:r>
          <a:r>
            <a:rPr lang="en-US" sz="1000" b="0" i="0" kern="1200" dirty="0">
              <a:solidFill>
                <a:schemeClr val="tx1"/>
              </a:solidFill>
              <a:latin typeface="Arial" panose="020B0604020202020204" pitchFamily="34" charset="0"/>
              <a:cs typeface="Arial" panose="020B0604020202020204" pitchFamily="34" charset="0"/>
            </a:rPr>
            <a:t>meeting</a:t>
          </a:r>
        </a:p>
      </dsp:txBody>
      <dsp:txXfrm>
        <a:off x="6775181" y="221858"/>
        <a:ext cx="894526" cy="441953"/>
      </dsp:txXfrm>
    </dsp:sp>
    <dsp:sp modelId="{23599691-0599-4F26-8F33-95681F4437BB}">
      <dsp:nvSpPr>
        <dsp:cNvPr id="0" name=""/>
        <dsp:cNvSpPr/>
      </dsp:nvSpPr>
      <dsp:spPr>
        <a:xfrm rot="5400000">
          <a:off x="7158791" y="984966"/>
          <a:ext cx="305716"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rot="-5400000">
        <a:off x="7205176" y="1009565"/>
        <a:ext cx="212947" cy="214001"/>
      </dsp:txXfrm>
    </dsp:sp>
    <dsp:sp modelId="{52D737B5-9827-43C1-92F2-8FF045985C69}">
      <dsp:nvSpPr>
        <dsp:cNvPr id="0" name=""/>
        <dsp:cNvSpPr/>
      </dsp:nvSpPr>
      <dsp:spPr>
        <a:xfrm>
          <a:off x="6685866" y="1457230"/>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a:solidFill>
                <a:schemeClr val="tx1"/>
              </a:solidFill>
              <a:latin typeface="Arial" panose="020B0604020202020204" pitchFamily="34" charset="0"/>
              <a:cs typeface="Arial" panose="020B0604020202020204" pitchFamily="34" charset="0"/>
            </a:rPr>
            <a:t>OpCo Prioritization and Approval</a:t>
          </a:r>
        </a:p>
      </dsp:txBody>
      <dsp:txXfrm>
        <a:off x="6711015" y="1482379"/>
        <a:ext cx="1380806" cy="808364"/>
      </dsp:txXfrm>
    </dsp:sp>
    <dsp:sp modelId="{D750E834-7BA6-43B3-9FC0-EDA346363655}">
      <dsp:nvSpPr>
        <dsp:cNvPr id="0" name=""/>
        <dsp:cNvSpPr/>
      </dsp:nvSpPr>
      <dsp:spPr>
        <a:xfrm rot="10800000">
          <a:off x="6256535" y="1709105"/>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rot="10800000">
        <a:off x="6347553" y="1780088"/>
        <a:ext cx="212376" cy="212947"/>
      </dsp:txXfrm>
    </dsp:sp>
    <dsp:sp modelId="{A979D2DE-9F0B-4922-9BC8-27AB2F0B7CC6}">
      <dsp:nvSpPr>
        <dsp:cNvPr id="0" name=""/>
        <dsp:cNvSpPr/>
      </dsp:nvSpPr>
      <dsp:spPr>
        <a:xfrm>
          <a:off x="4682320" y="1457230"/>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dirty="0">
              <a:solidFill>
                <a:schemeClr val="tx1"/>
              </a:solidFill>
              <a:latin typeface="Arial" panose="020B0604020202020204" pitchFamily="34" charset="0"/>
              <a:cs typeface="Arial" panose="020B0604020202020204" pitchFamily="34" charset="0"/>
            </a:rPr>
            <a:t>Assigned to IT CAB -Mani Subramanian for Technical DESIGN REVIEW</a:t>
          </a:r>
        </a:p>
      </dsp:txBody>
      <dsp:txXfrm>
        <a:off x="4707469" y="1482379"/>
        <a:ext cx="1380806" cy="808364"/>
      </dsp:txXfrm>
    </dsp:sp>
    <dsp:sp modelId="{1A0D6E7A-085E-431E-9B6E-D6FF04407EB7}">
      <dsp:nvSpPr>
        <dsp:cNvPr id="0" name=""/>
        <dsp:cNvSpPr/>
      </dsp:nvSpPr>
      <dsp:spPr>
        <a:xfrm rot="10800000">
          <a:off x="4252988" y="1709105"/>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4344006" y="1780088"/>
        <a:ext cx="212376" cy="212947"/>
      </dsp:txXfrm>
    </dsp:sp>
    <dsp:sp modelId="{5A4F6C61-4710-41D7-B61A-FDA5E40D4F41}">
      <dsp:nvSpPr>
        <dsp:cNvPr id="0" name=""/>
        <dsp:cNvSpPr/>
      </dsp:nvSpPr>
      <dsp:spPr>
        <a:xfrm>
          <a:off x="2678773" y="1457230"/>
          <a:ext cx="1431104" cy="858662"/>
        </a:xfrm>
        <a:prstGeom prst="diamond">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i="0" kern="1200">
              <a:solidFill>
                <a:schemeClr val="tx1"/>
              </a:solidFill>
              <a:latin typeface="Arial" panose="020B0604020202020204" pitchFamily="34" charset="0"/>
              <a:cs typeface="Arial" panose="020B0604020202020204" pitchFamily="34" charset="0"/>
            </a:rPr>
            <a:t>IT CAB </a:t>
          </a:r>
          <a:r>
            <a:rPr lang="en-US" sz="1000" b="0" i="1" kern="1200">
              <a:solidFill>
                <a:schemeClr val="tx1"/>
              </a:solidFill>
              <a:latin typeface="Arial" panose="020B0604020202020204" pitchFamily="34" charset="0"/>
              <a:cs typeface="Arial" panose="020B0604020202020204" pitchFamily="34" charset="0"/>
            </a:rPr>
            <a:t>Weekly</a:t>
          </a:r>
          <a:r>
            <a:rPr lang="en-US" sz="1000" b="0" i="0" kern="1200">
              <a:solidFill>
                <a:schemeClr val="tx1"/>
              </a:solidFill>
              <a:latin typeface="Arial" panose="020B0604020202020204" pitchFamily="34" charset="0"/>
              <a:cs typeface="Arial" panose="020B0604020202020204" pitchFamily="34" charset="0"/>
            </a:rPr>
            <a:t> Meeting</a:t>
          </a:r>
        </a:p>
      </dsp:txBody>
      <dsp:txXfrm>
        <a:off x="3036549" y="1671896"/>
        <a:ext cx="715552" cy="429331"/>
      </dsp:txXfrm>
    </dsp:sp>
    <dsp:sp modelId="{ACC6DC18-D8E6-418F-96BA-71A243836342}">
      <dsp:nvSpPr>
        <dsp:cNvPr id="0" name=""/>
        <dsp:cNvSpPr/>
      </dsp:nvSpPr>
      <dsp:spPr>
        <a:xfrm rot="10800000">
          <a:off x="2249442" y="1709105"/>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rot="10800000">
        <a:off x="2340460" y="1780088"/>
        <a:ext cx="212376" cy="212947"/>
      </dsp:txXfrm>
    </dsp:sp>
    <dsp:sp modelId="{DA2153ED-9E2C-479F-BB32-8349615913EE}">
      <dsp:nvSpPr>
        <dsp:cNvPr id="0" name=""/>
        <dsp:cNvSpPr/>
      </dsp:nvSpPr>
      <dsp:spPr>
        <a:xfrm>
          <a:off x="675227" y="1457230"/>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a:solidFill>
                <a:schemeClr val="tx1"/>
              </a:solidFill>
              <a:latin typeface="Arial" panose="020B0604020202020204" pitchFamily="34" charset="0"/>
              <a:cs typeface="Arial" panose="020B0604020202020204" pitchFamily="34" charset="0"/>
            </a:rPr>
            <a:t>Design, Scope and Action Plan approved</a:t>
          </a:r>
        </a:p>
      </dsp:txBody>
      <dsp:txXfrm>
        <a:off x="700376" y="1482379"/>
        <a:ext cx="1380806" cy="808364"/>
      </dsp:txXfrm>
    </dsp:sp>
    <dsp:sp modelId="{D75101E6-D964-4ED9-B2AF-B858212EF9CF}">
      <dsp:nvSpPr>
        <dsp:cNvPr id="0" name=""/>
        <dsp:cNvSpPr/>
      </dsp:nvSpPr>
      <dsp:spPr>
        <a:xfrm rot="5400000">
          <a:off x="1239082" y="2416070"/>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rot="-5400000">
        <a:off x="1284306" y="2441829"/>
        <a:ext cx="212947" cy="212376"/>
      </dsp:txXfrm>
    </dsp:sp>
    <dsp:sp modelId="{813C4A7C-371E-443E-9ED1-4F4CC6D117E1}">
      <dsp:nvSpPr>
        <dsp:cNvPr id="0" name=""/>
        <dsp:cNvSpPr/>
      </dsp:nvSpPr>
      <dsp:spPr>
        <a:xfrm>
          <a:off x="675227" y="2888335"/>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dirty="0">
              <a:solidFill>
                <a:schemeClr val="tx1"/>
              </a:solidFill>
              <a:latin typeface="Arial" panose="020B0604020202020204" pitchFamily="34" charset="0"/>
              <a:cs typeface="Arial" panose="020B0604020202020204" pitchFamily="34" charset="0"/>
            </a:rPr>
            <a:t>Build, Configure, Test, UAT approval</a:t>
          </a:r>
        </a:p>
      </dsp:txBody>
      <dsp:txXfrm>
        <a:off x="700376" y="2913484"/>
        <a:ext cx="1380806" cy="808364"/>
      </dsp:txXfrm>
    </dsp:sp>
    <dsp:sp modelId="{B526CBBC-44D4-402E-A504-E4515DDEDB1C}">
      <dsp:nvSpPr>
        <dsp:cNvPr id="0" name=""/>
        <dsp:cNvSpPr/>
      </dsp:nvSpPr>
      <dsp:spPr>
        <a:xfrm>
          <a:off x="2232269" y="3140209"/>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a:off x="2232269" y="3211192"/>
        <a:ext cx="212376" cy="212947"/>
      </dsp:txXfrm>
    </dsp:sp>
    <dsp:sp modelId="{DC6EF374-CE72-4C46-951B-C914CEB288C8}">
      <dsp:nvSpPr>
        <dsp:cNvPr id="0" name=""/>
        <dsp:cNvSpPr/>
      </dsp:nvSpPr>
      <dsp:spPr>
        <a:xfrm>
          <a:off x="2678773" y="2888335"/>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a:solidFill>
                <a:schemeClr val="tx1"/>
              </a:solidFill>
              <a:latin typeface="Arial" panose="020B0604020202020204" pitchFamily="34" charset="0"/>
              <a:cs typeface="Arial" panose="020B0604020202020204" pitchFamily="34" charset="0"/>
            </a:rPr>
            <a:t>Assigned to IT CAB -Mani Subramanian for PRODUCTION MIGRATION Approval</a:t>
          </a:r>
        </a:p>
      </dsp:txBody>
      <dsp:txXfrm>
        <a:off x="2703922" y="2913484"/>
        <a:ext cx="1380806" cy="808364"/>
      </dsp:txXfrm>
    </dsp:sp>
    <dsp:sp modelId="{07F648A3-8A4B-4CC6-8E8F-2EABDA46F320}">
      <dsp:nvSpPr>
        <dsp:cNvPr id="0" name=""/>
        <dsp:cNvSpPr/>
      </dsp:nvSpPr>
      <dsp:spPr>
        <a:xfrm>
          <a:off x="4235815" y="3140209"/>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a:off x="4235815" y="3211192"/>
        <a:ext cx="212376" cy="212947"/>
      </dsp:txXfrm>
    </dsp:sp>
    <dsp:sp modelId="{0007AB64-B1C5-4AE4-A479-8B96CFB3AE05}">
      <dsp:nvSpPr>
        <dsp:cNvPr id="0" name=""/>
        <dsp:cNvSpPr/>
      </dsp:nvSpPr>
      <dsp:spPr>
        <a:xfrm>
          <a:off x="4682320" y="2888335"/>
          <a:ext cx="1431104" cy="858662"/>
        </a:xfrm>
        <a:prstGeom prst="diamond">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i="0" kern="1200">
              <a:solidFill>
                <a:schemeClr val="tx1"/>
              </a:solidFill>
              <a:latin typeface="Arial" panose="020B0604020202020204" pitchFamily="34" charset="0"/>
              <a:ea typeface="+mn-ea"/>
              <a:cs typeface="Arial" panose="020B0604020202020204" pitchFamily="34" charset="0"/>
            </a:rPr>
            <a:t>IT CAB </a:t>
          </a:r>
          <a:r>
            <a:rPr lang="en-US" sz="1000" b="0" i="0" kern="1200">
              <a:solidFill>
                <a:schemeClr val="tx1"/>
              </a:solidFill>
              <a:latin typeface="Arial" panose="020B0604020202020204" pitchFamily="34" charset="0"/>
              <a:ea typeface="+mn-ea"/>
              <a:cs typeface="Arial" panose="020B0604020202020204" pitchFamily="34" charset="0"/>
            </a:rPr>
            <a:t>Weekly Meeting</a:t>
          </a:r>
        </a:p>
      </dsp:txBody>
      <dsp:txXfrm>
        <a:off x="5040096" y="3103001"/>
        <a:ext cx="715552" cy="429331"/>
      </dsp:txXfrm>
    </dsp:sp>
    <dsp:sp modelId="{9232F2E5-E803-4B73-9691-AD6CB7C8EBFA}">
      <dsp:nvSpPr>
        <dsp:cNvPr id="0" name=""/>
        <dsp:cNvSpPr/>
      </dsp:nvSpPr>
      <dsp:spPr>
        <a:xfrm>
          <a:off x="6239362" y="3140209"/>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i="0" kern="1200"/>
        </a:p>
      </dsp:txBody>
      <dsp:txXfrm>
        <a:off x="6239362" y="3211192"/>
        <a:ext cx="212376" cy="212947"/>
      </dsp:txXfrm>
    </dsp:sp>
    <dsp:sp modelId="{3E06EDB8-B08A-45BD-BC90-471BE308F1C5}">
      <dsp:nvSpPr>
        <dsp:cNvPr id="0" name=""/>
        <dsp:cNvSpPr/>
      </dsp:nvSpPr>
      <dsp:spPr>
        <a:xfrm>
          <a:off x="6685866" y="2888335"/>
          <a:ext cx="1431104" cy="85866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dirty="0">
              <a:solidFill>
                <a:schemeClr val="tx1"/>
              </a:solidFill>
              <a:latin typeface="Arial" panose="020B0604020202020204" pitchFamily="34" charset="0"/>
              <a:cs typeface="Arial" panose="020B0604020202020204" pitchFamily="34" charset="0"/>
            </a:rPr>
            <a:t>Production Migration &amp; Process Change Management completed</a:t>
          </a:r>
        </a:p>
      </dsp:txBody>
      <dsp:txXfrm>
        <a:off x="6711015" y="2913484"/>
        <a:ext cx="1380806" cy="808364"/>
      </dsp:txXfrm>
    </dsp:sp>
    <dsp:sp modelId="{7DF8CC53-856B-4D44-8E1E-E78A14DFD536}">
      <dsp:nvSpPr>
        <dsp:cNvPr id="0" name=""/>
        <dsp:cNvSpPr/>
      </dsp:nvSpPr>
      <dsp:spPr>
        <a:xfrm rot="5400000">
          <a:off x="7249722" y="3847175"/>
          <a:ext cx="303394" cy="354913"/>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7294946" y="3872934"/>
        <a:ext cx="212947" cy="212376"/>
      </dsp:txXfrm>
    </dsp:sp>
    <dsp:sp modelId="{C2A69FBD-C66D-4617-85FE-E18D66332AA0}">
      <dsp:nvSpPr>
        <dsp:cNvPr id="0" name=""/>
        <dsp:cNvSpPr/>
      </dsp:nvSpPr>
      <dsp:spPr>
        <a:xfrm>
          <a:off x="6685866" y="4319439"/>
          <a:ext cx="1431104" cy="858662"/>
        </a:xfrm>
        <a:prstGeom prst="ellipse">
          <a:avLst/>
        </a:prstGeom>
        <a:solidFill>
          <a:srgbClr val="00B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i="0" kern="1200" dirty="0">
              <a:solidFill>
                <a:schemeClr val="tx1"/>
              </a:solidFill>
              <a:latin typeface="Arial" panose="020B0604020202020204" pitchFamily="34" charset="0"/>
              <a:cs typeface="Arial" panose="020B0604020202020204" pitchFamily="34" charset="0"/>
            </a:rPr>
            <a:t>User Approval to Close Zendesk Request</a:t>
          </a:r>
        </a:p>
      </dsp:txBody>
      <dsp:txXfrm>
        <a:off x="6895446" y="4445187"/>
        <a:ext cx="1011944" cy="607166"/>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5FE986-41D6-7330-7BF1-C48DDDA495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C58BBC2-4471-98CC-7A03-3B0D09DA7F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0A1750-CBCE-410D-8AB9-41A6372C9E84}" type="datetimeFigureOut">
              <a:rPr lang="en-US" smtClean="0"/>
              <a:t>10/22/2025</a:t>
            </a:fld>
            <a:endParaRPr lang="en-US"/>
          </a:p>
        </p:txBody>
      </p:sp>
      <p:sp>
        <p:nvSpPr>
          <p:cNvPr id="4" name="Footer Placeholder 3">
            <a:extLst>
              <a:ext uri="{FF2B5EF4-FFF2-40B4-BE49-F238E27FC236}">
                <a16:creationId xmlns:a16="http://schemas.microsoft.com/office/drawing/2014/main" id="{8750C774-D635-678E-595D-A9476295DC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7B920C-0303-AF4E-C3C2-906A0B65FD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2CBDA9-9441-4352-8733-2A547F13F8AA}" type="slidenum">
              <a:rPr lang="en-US" smtClean="0"/>
              <a:t>‹#›</a:t>
            </a:fld>
            <a:endParaRPr lang="en-US"/>
          </a:p>
        </p:txBody>
      </p:sp>
    </p:spTree>
    <p:extLst>
      <p:ext uri="{BB962C8B-B14F-4D97-AF65-F5344CB8AC3E}">
        <p14:creationId xmlns:p14="http://schemas.microsoft.com/office/powerpoint/2010/main" val="4050207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B61D31-5701-C744-B733-4B27B32F7D93}" type="datetimeFigureOut">
              <a:rPr lang="en-US" smtClean="0"/>
              <a:t>10/22/2025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8BEBCE-D978-FB47-BE77-B01DF1BDC4B6}" type="slidenum">
              <a:rPr lang="en-US" smtClean="0"/>
              <a:t>‹#›</a:t>
            </a:fld>
            <a:endParaRPr lang="en-US"/>
          </a:p>
        </p:txBody>
      </p:sp>
    </p:spTree>
    <p:extLst>
      <p:ext uri="{BB962C8B-B14F-4D97-AF65-F5344CB8AC3E}">
        <p14:creationId xmlns:p14="http://schemas.microsoft.com/office/powerpoint/2010/main" val="867293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900"/>
          </a:p>
        </p:txBody>
      </p:sp>
    </p:spTree>
    <p:extLst>
      <p:ext uri="{BB962C8B-B14F-4D97-AF65-F5344CB8AC3E}">
        <p14:creationId xmlns:p14="http://schemas.microsoft.com/office/powerpoint/2010/main" val="2824620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7613" y="387350"/>
            <a:ext cx="4710112" cy="3533775"/>
          </a:xfrm>
        </p:spPr>
      </p:sp>
      <p:sp>
        <p:nvSpPr>
          <p:cNvPr id="3" name="Notes Placeholder 2"/>
          <p:cNvSpPr>
            <a:spLocks noGrp="1"/>
          </p:cNvSpPr>
          <p:nvPr>
            <p:ph type="body" idx="1"/>
          </p:nvPr>
        </p:nvSpPr>
        <p:spPr/>
        <p:txBody>
          <a:bodyPr/>
          <a:lstStyle/>
          <a:p>
            <a:endParaRPr lang="en-US" sz="800">
              <a:solidFill>
                <a:srgbClr val="FF0000"/>
              </a:solidFill>
            </a:endParaRPr>
          </a:p>
        </p:txBody>
      </p:sp>
      <p:sp>
        <p:nvSpPr>
          <p:cNvPr id="4" name="Slide Number Placeholder 3"/>
          <p:cNvSpPr>
            <a:spLocks noGrp="1"/>
          </p:cNvSpPr>
          <p:nvPr>
            <p:ph type="sldNum" sz="quarter" idx="10"/>
          </p:nvPr>
        </p:nvSpPr>
        <p:spPr/>
        <p:txBody>
          <a:bodyPr/>
          <a:lstStyle/>
          <a:p>
            <a:pPr>
              <a:defRPr/>
            </a:pPr>
            <a:fld id="{53941B56-BDD1-4F2B-97C9-888E50870D58}" type="slidenum">
              <a:rPr lang="en-US" smtClean="0"/>
              <a:pPr>
                <a:defRPr/>
              </a:pPr>
              <a:t>4</a:t>
            </a:fld>
            <a:endParaRPr lang="en-US"/>
          </a:p>
        </p:txBody>
      </p:sp>
    </p:spTree>
    <p:extLst>
      <p:ext uri="{BB962C8B-B14F-4D97-AF65-F5344CB8AC3E}">
        <p14:creationId xmlns:p14="http://schemas.microsoft.com/office/powerpoint/2010/main" val="1021042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4974" eaLnBrk="0" hangingPunct="0">
              <a:defRPr>
                <a:solidFill>
                  <a:schemeClr val="tx1"/>
                </a:solidFill>
                <a:latin typeface="Arial" panose="020B0604020202020204" pitchFamily="34" charset="0"/>
                <a:ea typeface="ＭＳ Ｐゴシック" panose="020B0600070205080204" pitchFamily="34" charset="-128"/>
              </a:defRPr>
            </a:lvl1pPr>
            <a:lvl2pPr marL="770662" indent="-296408" defTabSz="964974" eaLnBrk="0" hangingPunct="0">
              <a:defRPr>
                <a:solidFill>
                  <a:schemeClr val="tx1"/>
                </a:solidFill>
                <a:latin typeface="Arial" panose="020B0604020202020204" pitchFamily="34" charset="0"/>
                <a:ea typeface="ＭＳ Ｐゴシック" panose="020B0600070205080204" pitchFamily="34" charset="-128"/>
              </a:defRPr>
            </a:lvl2pPr>
            <a:lvl3pPr marL="1185634" indent="-237127" defTabSz="964974" eaLnBrk="0" hangingPunct="0">
              <a:defRPr>
                <a:solidFill>
                  <a:schemeClr val="tx1"/>
                </a:solidFill>
                <a:latin typeface="Arial" panose="020B0604020202020204" pitchFamily="34" charset="0"/>
                <a:ea typeface="ＭＳ Ｐゴシック" panose="020B0600070205080204" pitchFamily="34" charset="-128"/>
              </a:defRPr>
            </a:lvl3pPr>
            <a:lvl4pPr marL="1659887" indent="-237127" defTabSz="964974" eaLnBrk="0" hangingPunct="0">
              <a:defRPr>
                <a:solidFill>
                  <a:schemeClr val="tx1"/>
                </a:solidFill>
                <a:latin typeface="Arial" panose="020B0604020202020204" pitchFamily="34" charset="0"/>
                <a:ea typeface="ＭＳ Ｐゴシック" panose="020B0600070205080204" pitchFamily="34" charset="-128"/>
              </a:defRPr>
            </a:lvl4pPr>
            <a:lvl5pPr marL="2134141" indent="-237127" defTabSz="964974" eaLnBrk="0" hangingPunct="0">
              <a:defRPr>
                <a:solidFill>
                  <a:schemeClr val="tx1"/>
                </a:solidFill>
                <a:latin typeface="Arial" panose="020B0604020202020204" pitchFamily="34" charset="0"/>
                <a:ea typeface="ＭＳ Ｐゴシック" panose="020B0600070205080204" pitchFamily="34" charset="-128"/>
              </a:defRPr>
            </a:lvl5pPr>
            <a:lvl6pPr marL="2608395" indent="-237127" defTabSz="96497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082648" indent="-237127" defTabSz="96497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556902" indent="-237127" defTabSz="96497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031155" indent="-237127" defTabSz="96497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6EC1FFF2-57BA-4FBC-9247-84073FFCAAF6}" type="slidenum">
              <a:rPr lang="en-US" altLang="en-US">
                <a:solidFill>
                  <a:srgbClr val="000000"/>
                </a:solidFill>
              </a:rPr>
              <a:pPr eaLnBrk="1" hangingPunct="1">
                <a:defRPr/>
              </a:pPr>
              <a:t>5</a:t>
            </a:fld>
            <a:endParaRPr lang="en-US" altLang="en-US">
              <a:solidFill>
                <a:srgbClr val="000000"/>
              </a:solidFill>
            </a:endParaRPr>
          </a:p>
        </p:txBody>
      </p:sp>
    </p:spTree>
    <p:extLst>
      <p:ext uri="{BB962C8B-B14F-4D97-AF65-F5344CB8AC3E}">
        <p14:creationId xmlns:p14="http://schemas.microsoft.com/office/powerpoint/2010/main" val="934438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3941B56-BDD1-4F2B-97C9-888E50870D58}" type="slidenum">
              <a:rPr lang="en-US" smtClean="0"/>
              <a:pPr>
                <a:defRPr/>
              </a:pPr>
              <a:t>8</a:t>
            </a:fld>
            <a:endParaRPr lang="en-US"/>
          </a:p>
        </p:txBody>
      </p:sp>
    </p:spTree>
    <p:extLst>
      <p:ext uri="{BB962C8B-B14F-4D97-AF65-F5344CB8AC3E}">
        <p14:creationId xmlns:p14="http://schemas.microsoft.com/office/powerpoint/2010/main" val="207726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c3ab00389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7c3ab00389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[Dave Mushinskie]</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Notes from phone call:</a:t>
            </a:r>
            <a:endParaRPr sz="1400"/>
          </a:p>
          <a:p>
            <a:pPr marL="457200" lvl="0" indent="-317500" algn="l" rtl="0">
              <a:spcBef>
                <a:spcPts val="0"/>
              </a:spcBef>
              <a:spcAft>
                <a:spcPts val="0"/>
              </a:spcAft>
              <a:buSzPts val="1400"/>
              <a:buChar char="●"/>
            </a:pPr>
            <a:r>
              <a:rPr lang="en" sz="1400"/>
              <a:t>There is a macro umbrella prod support that IT provides:</a:t>
            </a:r>
            <a:endParaRPr sz="1400"/>
          </a:p>
          <a:p>
            <a:pPr marL="914400" lvl="1" indent="-317500" algn="l" rtl="0">
              <a:spcBef>
                <a:spcPts val="0"/>
              </a:spcBef>
              <a:spcAft>
                <a:spcPts val="0"/>
              </a:spcAft>
              <a:buSzPts val="1400"/>
              <a:buChar char="○"/>
            </a:pPr>
            <a:r>
              <a:rPr lang="en" sz="1400"/>
              <a:t>Break/Fix or Incident Management (Help Desk &amp; routes to approp team)</a:t>
            </a:r>
            <a:endParaRPr sz="1400"/>
          </a:p>
          <a:p>
            <a:pPr marL="914400" lvl="1" indent="-317500" algn="l" rtl="0">
              <a:spcBef>
                <a:spcPts val="0"/>
              </a:spcBef>
              <a:spcAft>
                <a:spcPts val="0"/>
              </a:spcAft>
              <a:buSzPts val="1400"/>
              <a:buChar char="○"/>
            </a:pPr>
            <a:r>
              <a:rPr lang="en" sz="1400"/>
              <a:t>Application Enhancement (Works, but we want it changed or something new). BI is one of the systems that would fall into this category. </a:t>
            </a:r>
            <a:endParaRPr sz="1400"/>
          </a:p>
          <a:p>
            <a:pPr marL="914400" lvl="1" indent="-317500" algn="l" rtl="0">
              <a:spcBef>
                <a:spcPts val="0"/>
              </a:spcBef>
              <a:spcAft>
                <a:spcPts val="0"/>
              </a:spcAft>
              <a:buSzPts val="1400"/>
              <a:buChar char="○"/>
            </a:pPr>
            <a:r>
              <a:rPr lang="en" sz="1400"/>
              <a:t>Projects - Bigger than a breadbox. We measure it in terms of hours (more than 160 hours of work - a man month). </a:t>
            </a:r>
            <a:endParaRPr sz="1400"/>
          </a:p>
          <a:p>
            <a:pPr marL="457200" lvl="0" indent="-317500" algn="l" rtl="0">
              <a:spcBef>
                <a:spcPts val="0"/>
              </a:spcBef>
              <a:spcAft>
                <a:spcPts val="0"/>
              </a:spcAft>
              <a:buSzPts val="1400"/>
              <a:buChar char="●"/>
            </a:pPr>
            <a:r>
              <a:rPr lang="en" sz="1400"/>
              <a:t>BI and Data fall into these buckets (as in a new regular report or adding an item).</a:t>
            </a:r>
            <a:endParaRPr sz="1400"/>
          </a:p>
          <a:p>
            <a:pPr marL="457200" lvl="0" indent="-317500" algn="l" rtl="0">
              <a:spcBef>
                <a:spcPts val="0"/>
              </a:spcBef>
              <a:spcAft>
                <a:spcPts val="0"/>
              </a:spcAft>
              <a:buSzPts val="1400"/>
              <a:buChar char="●"/>
            </a:pPr>
            <a:r>
              <a:rPr lang="en" sz="1400"/>
              <a:t>We have in IT a methodology for how these three buckets work (how we govern those 3 processes). </a:t>
            </a:r>
            <a:endParaRPr sz="1400"/>
          </a:p>
          <a:p>
            <a:pPr marL="457200" lvl="0" indent="-317500" algn="l" rtl="0">
              <a:spcBef>
                <a:spcPts val="0"/>
              </a:spcBef>
              <a:spcAft>
                <a:spcPts val="0"/>
              </a:spcAft>
              <a:buSzPts val="1400"/>
              <a:buChar char="●"/>
            </a:pPr>
            <a:r>
              <a:rPr lang="en" sz="1400"/>
              <a:t>What we don't have is the data process. </a:t>
            </a:r>
            <a:endParaRPr sz="1400"/>
          </a:p>
          <a:p>
            <a:pPr marL="914400" lvl="1" indent="-317500" algn="l" rtl="0">
              <a:spcBef>
                <a:spcPts val="0"/>
              </a:spcBef>
              <a:spcAft>
                <a:spcPts val="0"/>
              </a:spcAft>
              <a:buSzPts val="1400"/>
              <a:buChar char="○"/>
            </a:pPr>
            <a:r>
              <a:rPr lang="en" sz="1400"/>
              <a:t>If data is broken, what do we do? </a:t>
            </a:r>
            <a:endParaRPr sz="1400"/>
          </a:p>
          <a:p>
            <a:pPr marL="914400" lvl="1" indent="-317500" algn="l" rtl="0">
              <a:spcBef>
                <a:spcPts val="0"/>
              </a:spcBef>
              <a:spcAft>
                <a:spcPts val="0"/>
              </a:spcAft>
              <a:buSzPts val="1400"/>
              <a:buChar char="○"/>
            </a:pPr>
            <a:r>
              <a:rPr lang="en" sz="1400"/>
              <a:t>Stewardship - something Bill and Alan will have to put together. </a:t>
            </a:r>
            <a:endParaRPr sz="1400"/>
          </a:p>
          <a:p>
            <a:pPr marL="0" lvl="0" indent="0" algn="l" rtl="0">
              <a:spcBef>
                <a:spcPts val="0"/>
              </a:spcBef>
              <a:spcAft>
                <a:spcPts val="0"/>
              </a:spcAft>
              <a:buNone/>
            </a:pPr>
            <a:endParaRPr sz="1400"/>
          </a:p>
        </p:txBody>
      </p:sp>
    </p:spTree>
    <p:extLst>
      <p:ext uri="{BB962C8B-B14F-4D97-AF65-F5344CB8AC3E}">
        <p14:creationId xmlns:p14="http://schemas.microsoft.com/office/powerpoint/2010/main" val="2193993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6d58104ce2_0_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6d58104ce2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400"/>
          </a:p>
        </p:txBody>
      </p:sp>
    </p:spTree>
    <p:extLst>
      <p:ext uri="{BB962C8B-B14F-4D97-AF65-F5344CB8AC3E}">
        <p14:creationId xmlns:p14="http://schemas.microsoft.com/office/powerpoint/2010/main" val="2156773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7613" y="387350"/>
            <a:ext cx="4710112" cy="3533775"/>
          </a:xfrm>
        </p:spPr>
      </p:sp>
      <p:sp>
        <p:nvSpPr>
          <p:cNvPr id="3" name="Notes Placeholder 2"/>
          <p:cNvSpPr>
            <a:spLocks noGrp="1"/>
          </p:cNvSpPr>
          <p:nvPr>
            <p:ph type="body" idx="1"/>
          </p:nvPr>
        </p:nvSpPr>
        <p:spPr/>
        <p:txBody>
          <a:bodyPr/>
          <a:lstStyle/>
          <a:p>
            <a:endParaRPr lang="en-US" sz="800">
              <a:solidFill>
                <a:srgbClr val="FF0000"/>
              </a:solidFill>
            </a:endParaRPr>
          </a:p>
        </p:txBody>
      </p:sp>
      <p:sp>
        <p:nvSpPr>
          <p:cNvPr id="4" name="Slide Number Placeholder 3"/>
          <p:cNvSpPr>
            <a:spLocks noGrp="1"/>
          </p:cNvSpPr>
          <p:nvPr>
            <p:ph type="sldNum" sz="quarter" idx="10"/>
          </p:nvPr>
        </p:nvSpPr>
        <p:spPr/>
        <p:txBody>
          <a:bodyPr/>
          <a:lstStyle/>
          <a:p>
            <a:pPr>
              <a:defRPr/>
            </a:pPr>
            <a:fld id="{53941B56-BDD1-4F2B-97C9-888E50870D58}" type="slidenum">
              <a:rPr lang="en-US" smtClean="0"/>
              <a:pPr>
                <a:defRPr/>
              </a:pPr>
              <a:t>20</a:t>
            </a:fld>
            <a:endParaRPr lang="en-US"/>
          </a:p>
        </p:txBody>
      </p:sp>
    </p:spTree>
    <p:extLst>
      <p:ext uri="{BB962C8B-B14F-4D97-AF65-F5344CB8AC3E}">
        <p14:creationId xmlns:p14="http://schemas.microsoft.com/office/powerpoint/2010/main" val="2713513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7613" y="387350"/>
            <a:ext cx="4710112" cy="3533775"/>
          </a:xfrm>
        </p:spPr>
      </p:sp>
      <p:sp>
        <p:nvSpPr>
          <p:cNvPr id="3" name="Notes Placeholder 2"/>
          <p:cNvSpPr>
            <a:spLocks noGrp="1"/>
          </p:cNvSpPr>
          <p:nvPr>
            <p:ph type="body" idx="1"/>
          </p:nvPr>
        </p:nvSpPr>
        <p:spPr/>
        <p:txBody>
          <a:bodyPr/>
          <a:lstStyle/>
          <a:p>
            <a:endParaRPr lang="en-US" sz="800">
              <a:solidFill>
                <a:srgbClr val="FF0000"/>
              </a:solidFill>
            </a:endParaRPr>
          </a:p>
        </p:txBody>
      </p:sp>
      <p:sp>
        <p:nvSpPr>
          <p:cNvPr id="4" name="Slide Number Placeholder 3"/>
          <p:cNvSpPr>
            <a:spLocks noGrp="1"/>
          </p:cNvSpPr>
          <p:nvPr>
            <p:ph type="sldNum" sz="quarter" idx="10"/>
          </p:nvPr>
        </p:nvSpPr>
        <p:spPr/>
        <p:txBody>
          <a:bodyPr/>
          <a:lstStyle/>
          <a:p>
            <a:pPr>
              <a:defRPr/>
            </a:pPr>
            <a:fld id="{53941B56-BDD1-4F2B-97C9-888E50870D58}" type="slidenum">
              <a:rPr lang="en-US" smtClean="0"/>
              <a:pPr>
                <a:defRPr/>
              </a:pPr>
              <a:t>21</a:t>
            </a:fld>
            <a:endParaRPr lang="en-US"/>
          </a:p>
        </p:txBody>
      </p:sp>
    </p:spTree>
    <p:extLst>
      <p:ext uri="{BB962C8B-B14F-4D97-AF65-F5344CB8AC3E}">
        <p14:creationId xmlns:p14="http://schemas.microsoft.com/office/powerpoint/2010/main" val="633366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7613" y="387350"/>
            <a:ext cx="4710112" cy="3533775"/>
          </a:xfrm>
        </p:spPr>
      </p:sp>
      <p:sp>
        <p:nvSpPr>
          <p:cNvPr id="3" name="Notes Placeholder 2"/>
          <p:cNvSpPr>
            <a:spLocks noGrp="1"/>
          </p:cNvSpPr>
          <p:nvPr>
            <p:ph type="body" idx="1"/>
          </p:nvPr>
        </p:nvSpPr>
        <p:spPr/>
        <p:txBody>
          <a:bodyPr/>
          <a:lstStyle/>
          <a:p>
            <a:endParaRPr lang="en-US" sz="800">
              <a:solidFill>
                <a:srgbClr val="FF0000"/>
              </a:solidFill>
            </a:endParaRPr>
          </a:p>
        </p:txBody>
      </p:sp>
      <p:sp>
        <p:nvSpPr>
          <p:cNvPr id="4" name="Slide Number Placeholder 3"/>
          <p:cNvSpPr>
            <a:spLocks noGrp="1"/>
          </p:cNvSpPr>
          <p:nvPr>
            <p:ph type="sldNum" sz="quarter" idx="10"/>
          </p:nvPr>
        </p:nvSpPr>
        <p:spPr/>
        <p:txBody>
          <a:bodyPr/>
          <a:lstStyle/>
          <a:p>
            <a:pPr>
              <a:defRPr/>
            </a:pPr>
            <a:fld id="{53941B56-BDD1-4F2B-97C9-888E50870D58}" type="slidenum">
              <a:rPr lang="en-US" smtClean="0"/>
              <a:pPr>
                <a:defRPr/>
              </a:pPr>
              <a:t>22</a:t>
            </a:fld>
            <a:endParaRPr lang="en-US"/>
          </a:p>
        </p:txBody>
      </p:sp>
    </p:spTree>
    <p:extLst>
      <p:ext uri="{BB962C8B-B14F-4D97-AF65-F5344CB8AC3E}">
        <p14:creationId xmlns:p14="http://schemas.microsoft.com/office/powerpoint/2010/main" val="4263007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7613" y="387350"/>
            <a:ext cx="4710112" cy="3533775"/>
          </a:xfrm>
        </p:spPr>
      </p:sp>
      <p:sp>
        <p:nvSpPr>
          <p:cNvPr id="3" name="Notes Placeholder 2"/>
          <p:cNvSpPr>
            <a:spLocks noGrp="1"/>
          </p:cNvSpPr>
          <p:nvPr>
            <p:ph type="body" idx="1"/>
          </p:nvPr>
        </p:nvSpPr>
        <p:spPr/>
        <p:txBody>
          <a:bodyPr/>
          <a:lstStyle/>
          <a:p>
            <a:endParaRPr lang="en-US" sz="800">
              <a:solidFill>
                <a:srgbClr val="FF0000"/>
              </a:solidFill>
            </a:endParaRPr>
          </a:p>
        </p:txBody>
      </p:sp>
      <p:sp>
        <p:nvSpPr>
          <p:cNvPr id="4" name="Slide Number Placeholder 3"/>
          <p:cNvSpPr>
            <a:spLocks noGrp="1"/>
          </p:cNvSpPr>
          <p:nvPr>
            <p:ph type="sldNum" sz="quarter" idx="10"/>
          </p:nvPr>
        </p:nvSpPr>
        <p:spPr/>
        <p:txBody>
          <a:bodyPr/>
          <a:lstStyle/>
          <a:p>
            <a:pPr>
              <a:defRPr/>
            </a:pPr>
            <a:fld id="{53941B56-BDD1-4F2B-97C9-888E50870D58}" type="slidenum">
              <a:rPr lang="en-US" smtClean="0"/>
              <a:pPr>
                <a:defRPr/>
              </a:pPr>
              <a:t>23</a:t>
            </a:fld>
            <a:endParaRPr lang="en-US"/>
          </a:p>
        </p:txBody>
      </p:sp>
    </p:spTree>
    <p:extLst>
      <p:ext uri="{BB962C8B-B14F-4D97-AF65-F5344CB8AC3E}">
        <p14:creationId xmlns:p14="http://schemas.microsoft.com/office/powerpoint/2010/main" val="158868439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Big water">
            <a:extLst>
              <a:ext uri="{FF2B5EF4-FFF2-40B4-BE49-F238E27FC236}">
                <a16:creationId xmlns:a16="http://schemas.microsoft.com/office/drawing/2014/main" id="{0483F9DC-2C60-CEA9-C439-6EAF826843E5}"/>
              </a:ext>
            </a:extLst>
          </p:cNvPr>
          <p:cNvPicPr>
            <a:picLocks noGrp="1" noRot="1" noChangeAspect="1" noMove="1" noResize="1" noEditPoints="1" noAdjustHandles="1" noChangeArrowheads="1" noChangeShapeType="1" noCrop="1"/>
          </p:cNvPicPr>
          <p:nvPr userDrawn="1"/>
        </p:nvPicPr>
        <p:blipFill>
          <a:blip r:embed="rId2" cstate="screen">
            <a:alphaModFix/>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flipH="1">
            <a:off x="0" y="-2638"/>
            <a:ext cx="9144001" cy="5535828"/>
          </a:xfrm>
          <a:prstGeom prst="rect">
            <a:avLst/>
          </a:prstGeom>
        </p:spPr>
      </p:pic>
      <p:sp>
        <p:nvSpPr>
          <p:cNvPr id="2" name="Title 1"/>
          <p:cNvSpPr>
            <a:spLocks noGrp="1"/>
          </p:cNvSpPr>
          <p:nvPr>
            <p:ph type="ctrTitle" hasCustomPrompt="1"/>
          </p:nvPr>
        </p:nvSpPr>
        <p:spPr>
          <a:xfrm>
            <a:off x="489615" y="1259910"/>
            <a:ext cx="8251102" cy="2249036"/>
          </a:xfrm>
        </p:spPr>
        <p:txBody>
          <a:bodyPr anchor="ctr">
            <a:normAutofit/>
          </a:bodyPr>
          <a:lstStyle>
            <a:lvl1pPr algn="l">
              <a:defRPr sz="4800">
                <a:solidFill>
                  <a:schemeClr val="bg1"/>
                </a:solidFill>
                <a:latin typeface="Garamond" panose="02020404030301010803" pitchFamily="18" charset="0"/>
              </a:defRPr>
            </a:lvl1pPr>
          </a:lstStyle>
          <a:p>
            <a:r>
              <a:rPr lang="en-US" dirty="0"/>
              <a:t>Click to add Title</a:t>
            </a:r>
          </a:p>
        </p:txBody>
      </p:sp>
      <p:sp>
        <p:nvSpPr>
          <p:cNvPr id="3" name="Subtitle 2"/>
          <p:cNvSpPr>
            <a:spLocks noGrp="1"/>
          </p:cNvSpPr>
          <p:nvPr>
            <p:ph type="subTitle" idx="1"/>
          </p:nvPr>
        </p:nvSpPr>
        <p:spPr>
          <a:xfrm>
            <a:off x="4165347" y="4192383"/>
            <a:ext cx="4769116" cy="1145738"/>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Blue footer">
            <a:extLst>
              <a:ext uri="{FF2B5EF4-FFF2-40B4-BE49-F238E27FC236}">
                <a16:creationId xmlns:a16="http://schemas.microsoft.com/office/drawing/2014/main" id="{DF4A3775-0E3C-F986-BB42-0F419C803137}"/>
              </a:ext>
            </a:extLst>
          </p:cNvPr>
          <p:cNvSpPr>
            <a:spLocks/>
          </p:cNvSpPr>
          <p:nvPr userDrawn="1"/>
        </p:nvSpPr>
        <p:spPr>
          <a:xfrm>
            <a:off x="0" y="5533190"/>
            <a:ext cx="9144000" cy="1331589"/>
          </a:xfrm>
          <a:prstGeom prst="rect">
            <a:avLst/>
          </a:prstGeom>
          <a:solidFill>
            <a:srgbClr val="0079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pic>
        <p:nvPicPr>
          <p:cNvPr id="9" name="Picture 8" descr="A black and white logo&#10;&#10;AI-generated content may be incorrect.">
            <a:extLst>
              <a:ext uri="{FF2B5EF4-FFF2-40B4-BE49-F238E27FC236}">
                <a16:creationId xmlns:a16="http://schemas.microsoft.com/office/drawing/2014/main" id="{9411B211-6A4D-EEAA-9B29-635F41BBB77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572788" y="6066436"/>
            <a:ext cx="1116746" cy="566932"/>
          </a:xfrm>
          <a:prstGeom prst="rect">
            <a:avLst/>
          </a:prstGeom>
        </p:spPr>
      </p:pic>
      <p:cxnSp>
        <p:nvCxnSpPr>
          <p:cNvPr id="10" name="Straight Connector 9">
            <a:extLst>
              <a:ext uri="{FF2B5EF4-FFF2-40B4-BE49-F238E27FC236}">
                <a16:creationId xmlns:a16="http://schemas.microsoft.com/office/drawing/2014/main" id="{3C1F8F19-D5EE-DB10-1F12-D43E24CB6152}"/>
              </a:ext>
            </a:extLst>
          </p:cNvPr>
          <p:cNvCxnSpPr>
            <a:cxnSpLocks/>
          </p:cNvCxnSpPr>
          <p:nvPr userDrawn="1"/>
        </p:nvCxnSpPr>
        <p:spPr>
          <a:xfrm>
            <a:off x="1" y="6176907"/>
            <a:ext cx="7275041" cy="0"/>
          </a:xfrm>
          <a:prstGeom prst="line">
            <a:avLst/>
          </a:prstGeom>
          <a:ln w="6350">
            <a:solidFill>
              <a:schemeClr val="bg1"/>
            </a:solidFill>
            <a:tailEnd type="oval" w="sm" len="sm"/>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8303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2454" y="86010"/>
            <a:ext cx="7886700" cy="658783"/>
          </a:xfrm>
        </p:spPr>
        <p:txBody>
          <a:bodyPr>
            <a:normAutofit/>
          </a:bodyPr>
          <a:lstStyle>
            <a:lvl1pPr algn="r">
              <a:defRPr sz="3200">
                <a:latin typeface="Garamond" panose="02020404030301010803" pitchFamily="18" charset="0"/>
              </a:defRPr>
            </a:lvl1pPr>
          </a:lstStyle>
          <a:p>
            <a:r>
              <a:rPr lang="en-US" dirty="0"/>
              <a:t>Click to edit Master title style</a:t>
            </a:r>
          </a:p>
        </p:txBody>
      </p:sp>
      <p:sp>
        <p:nvSpPr>
          <p:cNvPr id="3" name="Content Placeholder 2"/>
          <p:cNvSpPr>
            <a:spLocks noGrp="1"/>
          </p:cNvSpPr>
          <p:nvPr>
            <p:ph idx="1"/>
          </p:nvPr>
        </p:nvSpPr>
        <p:spPr>
          <a:xfrm>
            <a:off x="628650" y="902598"/>
            <a:ext cx="7886700" cy="52743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BADD0509-6300-62E8-3734-DD7B96A63694}"/>
              </a:ext>
            </a:extLst>
          </p:cNvPr>
          <p:cNvCxnSpPr/>
          <p:nvPr userDrawn="1"/>
        </p:nvCxnSpPr>
        <p:spPr>
          <a:xfrm>
            <a:off x="102427" y="799220"/>
            <a:ext cx="883761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0D88D0D-2984-1467-64CA-4425D1983384}"/>
              </a:ext>
            </a:extLst>
          </p:cNvPr>
          <p:cNvCxnSpPr/>
          <p:nvPr userDrawn="1"/>
        </p:nvCxnSpPr>
        <p:spPr>
          <a:xfrm>
            <a:off x="102427" y="6291291"/>
            <a:ext cx="8837615"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535E727F-DB65-8A72-6F3E-08A03687BACB}"/>
              </a:ext>
            </a:extLst>
          </p:cNvPr>
          <p:cNvSpPr>
            <a:spLocks noGrp="1"/>
          </p:cNvSpPr>
          <p:nvPr>
            <p:ph type="sldNum" sz="quarter" idx="4"/>
          </p:nvPr>
        </p:nvSpPr>
        <p:spPr>
          <a:xfrm>
            <a:off x="8716914" y="6405620"/>
            <a:ext cx="344953" cy="325789"/>
          </a:xfrm>
          <a:prstGeom prst="rect">
            <a:avLst/>
          </a:prstGeom>
          <a:solidFill>
            <a:schemeClr val="bg1"/>
          </a:solidFill>
          <a:ln>
            <a:solidFill>
              <a:schemeClr val="bg1"/>
            </a:solidFill>
          </a:ln>
        </p:spPr>
        <p:txBody>
          <a:bodyPr vert="horz" lIns="91440" tIns="45720" rIns="91440" bIns="45720" rtlCol="0" anchor="ctr"/>
          <a:lstStyle>
            <a:lvl1pPr algn="ctr">
              <a:defRPr sz="900">
                <a:solidFill>
                  <a:schemeClr val="tx1"/>
                </a:solidFill>
                <a:latin typeface="Arial" panose="020B0604020202020204" pitchFamily="34" charset="0"/>
                <a:cs typeface="Arial" panose="020B0604020202020204" pitchFamily="34" charset="0"/>
              </a:defRPr>
            </a:lvl1pPr>
          </a:lstStyle>
          <a:p>
            <a:fld id="{F02ED127-0892-4B43-9B19-63C2AF9C0B16}" type="slidenum">
              <a:rPr lang="en-US" smtClean="0"/>
              <a:pPr/>
              <a:t>‹#›</a:t>
            </a:fld>
            <a:endParaRPr lang="en-US" dirty="0"/>
          </a:p>
        </p:txBody>
      </p:sp>
    </p:spTree>
    <p:extLst>
      <p:ext uri="{BB962C8B-B14F-4D97-AF65-F5344CB8AC3E}">
        <p14:creationId xmlns:p14="http://schemas.microsoft.com/office/powerpoint/2010/main" val="77656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35452"/>
            <a:ext cx="7886700" cy="658783"/>
          </a:xfrm>
        </p:spPr>
        <p:txBody>
          <a:bodyPr>
            <a:normAutofit/>
          </a:bodyPr>
          <a:lstStyle>
            <a:lvl1pPr algn="r">
              <a:defRPr sz="3200">
                <a:latin typeface="Garamond" panose="02020404030301010803" pitchFamily="18" charset="0"/>
              </a:defRPr>
            </a:lvl1pPr>
          </a:lstStyle>
          <a:p>
            <a:r>
              <a:rPr lang="en-US"/>
              <a:t>Click to edit Master title style</a:t>
            </a:r>
          </a:p>
        </p:txBody>
      </p:sp>
      <p:sp>
        <p:nvSpPr>
          <p:cNvPr id="3" name="Content Placeholder 2"/>
          <p:cNvSpPr>
            <a:spLocks noGrp="1"/>
          </p:cNvSpPr>
          <p:nvPr>
            <p:ph sz="half" idx="1"/>
          </p:nvPr>
        </p:nvSpPr>
        <p:spPr>
          <a:xfrm>
            <a:off x="628650" y="969158"/>
            <a:ext cx="3886200" cy="5180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969158"/>
            <a:ext cx="3886200" cy="51804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7E15731-4129-35AA-5775-F12F9F4EB190}"/>
              </a:ext>
            </a:extLst>
          </p:cNvPr>
          <p:cNvCxnSpPr/>
          <p:nvPr userDrawn="1"/>
        </p:nvCxnSpPr>
        <p:spPr>
          <a:xfrm>
            <a:off x="93538" y="875684"/>
            <a:ext cx="883761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FED9F74-775E-A3F6-553E-4941557FF8EC}"/>
              </a:ext>
            </a:extLst>
          </p:cNvPr>
          <p:cNvCxnSpPr/>
          <p:nvPr userDrawn="1"/>
        </p:nvCxnSpPr>
        <p:spPr>
          <a:xfrm>
            <a:off x="93538" y="6273910"/>
            <a:ext cx="8837615"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BDC54E5A-B2DF-9FDC-F8B0-0F524B585898}"/>
              </a:ext>
            </a:extLst>
          </p:cNvPr>
          <p:cNvSpPr>
            <a:spLocks noGrp="1"/>
          </p:cNvSpPr>
          <p:nvPr>
            <p:ph type="sldNum" sz="quarter" idx="4"/>
          </p:nvPr>
        </p:nvSpPr>
        <p:spPr>
          <a:xfrm>
            <a:off x="8515350" y="6398233"/>
            <a:ext cx="423183" cy="325789"/>
          </a:xfrm>
          <a:prstGeom prst="rect">
            <a:avLst/>
          </a:prstGeom>
          <a:solidFill>
            <a:schemeClr val="bg1"/>
          </a:solidFill>
          <a:ln>
            <a:solidFill>
              <a:schemeClr val="bg1"/>
            </a:solidFill>
          </a:ln>
        </p:spPr>
        <p:txBody>
          <a:bodyPr vert="horz" lIns="91440" tIns="45720" rIns="91440" bIns="45720" rtlCol="0" anchor="ctr"/>
          <a:lstStyle>
            <a:lvl1pPr algn="ctr">
              <a:defRPr sz="900">
                <a:solidFill>
                  <a:schemeClr val="tx1"/>
                </a:solidFill>
                <a:latin typeface="Arial" panose="020B0604020202020204" pitchFamily="34" charset="0"/>
                <a:cs typeface="Arial" panose="020B0604020202020204" pitchFamily="34" charset="0"/>
              </a:defRPr>
            </a:lvl1pPr>
          </a:lstStyle>
          <a:p>
            <a:fld id="{F02ED127-0892-4B43-9B19-63C2AF9C0B16}" type="slidenum">
              <a:rPr lang="en-US" smtClean="0"/>
              <a:pPr/>
              <a:t>‹#›</a:t>
            </a:fld>
            <a:endParaRPr lang="en-US" dirty="0"/>
          </a:p>
        </p:txBody>
      </p:sp>
    </p:spTree>
    <p:extLst>
      <p:ext uri="{BB962C8B-B14F-4D97-AF65-F5344CB8AC3E}">
        <p14:creationId xmlns:p14="http://schemas.microsoft.com/office/powerpoint/2010/main" val="4025722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Big water">
            <a:extLst>
              <a:ext uri="{FF2B5EF4-FFF2-40B4-BE49-F238E27FC236}">
                <a16:creationId xmlns:a16="http://schemas.microsoft.com/office/drawing/2014/main" id="{D76B1163-CBC6-F93B-E182-02BCB50C7876}"/>
              </a:ext>
            </a:extLst>
          </p:cNvPr>
          <p:cNvPicPr>
            <a:picLocks noGrp="1" noRot="1" noChangeAspect="1" noMove="1" noResize="1" noEditPoints="1" noAdjustHandles="1" noChangeArrowheads="1" noChangeShapeType="1" noCrop="1"/>
          </p:cNvPicPr>
          <p:nvPr userDrawn="1"/>
        </p:nvPicPr>
        <p:blipFill>
          <a:blip r:embed="rId2" cstate="screen">
            <a:alphaModFix/>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flipH="1">
            <a:off x="217411" y="747403"/>
            <a:ext cx="8632675" cy="4971707"/>
          </a:xfrm>
          <a:prstGeom prst="rect">
            <a:avLst/>
          </a:prstGeom>
          <a:ln>
            <a:noFill/>
          </a:ln>
          <a:effectLst>
            <a:softEdge rad="112500"/>
          </a:effectLst>
        </p:spPr>
      </p:pic>
      <p:sp>
        <p:nvSpPr>
          <p:cNvPr id="2" name="Title 1"/>
          <p:cNvSpPr>
            <a:spLocks noGrp="1"/>
          </p:cNvSpPr>
          <p:nvPr>
            <p:ph type="title" hasCustomPrompt="1"/>
          </p:nvPr>
        </p:nvSpPr>
        <p:spPr>
          <a:xfrm>
            <a:off x="623888" y="1709739"/>
            <a:ext cx="6554426" cy="2852737"/>
          </a:xfrm>
        </p:spPr>
        <p:txBody>
          <a:bodyPr anchor="ctr">
            <a:normAutofit/>
          </a:bodyPr>
          <a:lstStyle>
            <a:lvl1pPr algn="l">
              <a:defRPr sz="4800">
                <a:solidFill>
                  <a:schemeClr val="bg1"/>
                </a:solidFill>
                <a:latin typeface="Garamond" panose="02020404030301010803" pitchFamily="18" charset="0"/>
              </a:defRPr>
            </a:lvl1pPr>
          </a:lstStyle>
          <a:p>
            <a:r>
              <a:rPr lang="en-US" dirty="0"/>
              <a:t>Click to edit Section Slide style</a:t>
            </a:r>
          </a:p>
        </p:txBody>
      </p:sp>
      <p:cxnSp>
        <p:nvCxnSpPr>
          <p:cNvPr id="6" name="Straight Connector 5">
            <a:extLst>
              <a:ext uri="{FF2B5EF4-FFF2-40B4-BE49-F238E27FC236}">
                <a16:creationId xmlns:a16="http://schemas.microsoft.com/office/drawing/2014/main" id="{4632009E-59C4-3887-FC91-0B7E0DF80AD9}"/>
              </a:ext>
            </a:extLst>
          </p:cNvPr>
          <p:cNvCxnSpPr>
            <a:cxnSpLocks/>
          </p:cNvCxnSpPr>
          <p:nvPr userDrawn="1"/>
        </p:nvCxnSpPr>
        <p:spPr>
          <a:xfrm>
            <a:off x="141910" y="476278"/>
            <a:ext cx="8860179" cy="0"/>
          </a:xfrm>
          <a:prstGeom prst="line">
            <a:avLst/>
          </a:prstGeom>
          <a:ln w="76200"/>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34BBCA9-5B2F-6EED-AEA6-499A3F70B2DE}"/>
              </a:ext>
            </a:extLst>
          </p:cNvPr>
          <p:cNvCxnSpPr>
            <a:cxnSpLocks/>
          </p:cNvCxnSpPr>
          <p:nvPr userDrawn="1"/>
        </p:nvCxnSpPr>
        <p:spPr>
          <a:xfrm>
            <a:off x="16329" y="6356519"/>
            <a:ext cx="7560128" cy="0"/>
          </a:xfrm>
          <a:prstGeom prst="line">
            <a:avLst/>
          </a:prstGeom>
          <a:ln w="6350">
            <a:solidFill>
              <a:schemeClr val="bg1"/>
            </a:solidFill>
            <a:tailEnd type="oval" w="sm" len="sm"/>
          </a:ln>
        </p:spPr>
        <p:style>
          <a:lnRef idx="2">
            <a:schemeClr val="accent1"/>
          </a:lnRef>
          <a:fillRef idx="0">
            <a:schemeClr val="accent1"/>
          </a:fillRef>
          <a:effectRef idx="1">
            <a:schemeClr val="accent1"/>
          </a:effectRef>
          <a:fontRef idx="minor">
            <a:schemeClr val="tx1"/>
          </a:fontRef>
        </p:style>
      </p:cxnSp>
      <p:sp>
        <p:nvSpPr>
          <p:cNvPr id="14" name="Blue footer">
            <a:extLst>
              <a:ext uri="{FF2B5EF4-FFF2-40B4-BE49-F238E27FC236}">
                <a16:creationId xmlns:a16="http://schemas.microsoft.com/office/drawing/2014/main" id="{EAEC8DF1-CD77-9501-5B01-2AEDC5062EA6}"/>
              </a:ext>
            </a:extLst>
          </p:cNvPr>
          <p:cNvSpPr>
            <a:spLocks/>
          </p:cNvSpPr>
          <p:nvPr userDrawn="1"/>
        </p:nvSpPr>
        <p:spPr>
          <a:xfrm>
            <a:off x="0" y="5719110"/>
            <a:ext cx="9144000" cy="1145669"/>
          </a:xfrm>
          <a:prstGeom prst="rect">
            <a:avLst/>
          </a:prstGeom>
          <a:solidFill>
            <a:srgbClr val="0079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pic>
        <p:nvPicPr>
          <p:cNvPr id="15" name="Picture 14" descr="A black and white logo&#10;&#10;AI-generated content may be incorrect.">
            <a:extLst>
              <a:ext uri="{FF2B5EF4-FFF2-40B4-BE49-F238E27FC236}">
                <a16:creationId xmlns:a16="http://schemas.microsoft.com/office/drawing/2014/main" id="{59041FED-30A7-A0DD-E05D-1B22B2BF9B9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572788" y="6066436"/>
            <a:ext cx="1116746" cy="566932"/>
          </a:xfrm>
          <a:prstGeom prst="rect">
            <a:avLst/>
          </a:prstGeom>
        </p:spPr>
      </p:pic>
      <p:cxnSp>
        <p:nvCxnSpPr>
          <p:cNvPr id="16" name="Straight Connector 15">
            <a:extLst>
              <a:ext uri="{FF2B5EF4-FFF2-40B4-BE49-F238E27FC236}">
                <a16:creationId xmlns:a16="http://schemas.microsoft.com/office/drawing/2014/main" id="{1721C036-5846-3F05-1341-125AAACE7729}"/>
              </a:ext>
            </a:extLst>
          </p:cNvPr>
          <p:cNvCxnSpPr>
            <a:cxnSpLocks/>
          </p:cNvCxnSpPr>
          <p:nvPr userDrawn="1"/>
        </p:nvCxnSpPr>
        <p:spPr>
          <a:xfrm>
            <a:off x="1" y="6176907"/>
            <a:ext cx="7275041" cy="0"/>
          </a:xfrm>
          <a:prstGeom prst="line">
            <a:avLst/>
          </a:prstGeom>
          <a:ln w="6350">
            <a:solidFill>
              <a:schemeClr val="bg1"/>
            </a:solidFill>
            <a:tailEnd type="oval" w="sm" len="sm"/>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689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Big water">
            <a:extLst>
              <a:ext uri="{FF2B5EF4-FFF2-40B4-BE49-F238E27FC236}">
                <a16:creationId xmlns:a16="http://schemas.microsoft.com/office/drawing/2014/main" id="{0483F9DC-2C60-CEA9-C439-6EAF826843E5}"/>
              </a:ext>
            </a:extLst>
          </p:cNvPr>
          <p:cNvPicPr>
            <a:picLocks noGrp="1" noRot="1" noChangeAspect="1" noMove="1" noResize="1" noEditPoints="1" noAdjustHandles="1" noChangeArrowheads="1" noChangeShapeType="1" noCrop="1"/>
          </p:cNvPicPr>
          <p:nvPr userDrawn="1"/>
        </p:nvPicPr>
        <p:blipFill>
          <a:blip r:embed="rId2" cstate="screen">
            <a:alphaModFix/>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flipH="1">
            <a:off x="0" y="-2638"/>
            <a:ext cx="9144001" cy="5535828"/>
          </a:xfrm>
          <a:prstGeom prst="rect">
            <a:avLst/>
          </a:prstGeom>
        </p:spPr>
      </p:pic>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29126" y="6409583"/>
            <a:ext cx="423183" cy="325789"/>
          </a:xfrm>
          <a:prstGeom prst="rect">
            <a:avLst/>
          </a:prstGeom>
        </p:spPr>
        <p:txBody>
          <a:bodyPr/>
          <a:lstStyle/>
          <a:p>
            <a:fld id="{B8EBF3A9-AC60-8C43-A11A-F7E38C393906}" type="slidenum">
              <a:rPr lang="en-US" smtClean="0"/>
              <a:t>‹#›</a:t>
            </a:fld>
            <a:endParaRPr lang="en-US"/>
          </a:p>
        </p:txBody>
      </p:sp>
      <p:sp>
        <p:nvSpPr>
          <p:cNvPr id="8" name="Blue footer">
            <a:extLst>
              <a:ext uri="{FF2B5EF4-FFF2-40B4-BE49-F238E27FC236}">
                <a16:creationId xmlns:a16="http://schemas.microsoft.com/office/drawing/2014/main" id="{DF4A3775-0E3C-F986-BB42-0F419C803137}"/>
              </a:ext>
            </a:extLst>
          </p:cNvPr>
          <p:cNvSpPr>
            <a:spLocks/>
          </p:cNvSpPr>
          <p:nvPr userDrawn="1"/>
        </p:nvSpPr>
        <p:spPr>
          <a:xfrm>
            <a:off x="0" y="5535830"/>
            <a:ext cx="9144000" cy="1331589"/>
          </a:xfrm>
          <a:prstGeom prst="rect">
            <a:avLst/>
          </a:prstGeom>
          <a:solidFill>
            <a:srgbClr val="0079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pic>
        <p:nvPicPr>
          <p:cNvPr id="9" name="Picture 8" descr="A black and white logo&#10;&#10;AI-generated content may be incorrect.">
            <a:extLst>
              <a:ext uri="{FF2B5EF4-FFF2-40B4-BE49-F238E27FC236}">
                <a16:creationId xmlns:a16="http://schemas.microsoft.com/office/drawing/2014/main" id="{9411B211-6A4D-EEAA-9B29-635F41BBB77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572788" y="6066436"/>
            <a:ext cx="1116746" cy="566932"/>
          </a:xfrm>
          <a:prstGeom prst="rect">
            <a:avLst/>
          </a:prstGeom>
        </p:spPr>
      </p:pic>
      <p:cxnSp>
        <p:nvCxnSpPr>
          <p:cNvPr id="10" name="Straight Connector 9">
            <a:extLst>
              <a:ext uri="{FF2B5EF4-FFF2-40B4-BE49-F238E27FC236}">
                <a16:creationId xmlns:a16="http://schemas.microsoft.com/office/drawing/2014/main" id="{3C1F8F19-D5EE-DB10-1F12-D43E24CB6152}"/>
              </a:ext>
            </a:extLst>
          </p:cNvPr>
          <p:cNvCxnSpPr>
            <a:cxnSpLocks/>
          </p:cNvCxnSpPr>
          <p:nvPr userDrawn="1"/>
        </p:nvCxnSpPr>
        <p:spPr>
          <a:xfrm>
            <a:off x="1" y="6176907"/>
            <a:ext cx="7275041" cy="0"/>
          </a:xfrm>
          <a:prstGeom prst="line">
            <a:avLst/>
          </a:prstGeom>
          <a:ln w="6350">
            <a:solidFill>
              <a:schemeClr val="bg1"/>
            </a:solidFill>
            <a:tailEnd type="oval" w="sm" len="sm"/>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EB0EEB5-BE70-5390-99FF-CF735EEA5EA8}"/>
              </a:ext>
            </a:extLst>
          </p:cNvPr>
          <p:cNvSpPr txBox="1"/>
          <p:nvPr userDrawn="1"/>
        </p:nvSpPr>
        <p:spPr>
          <a:xfrm>
            <a:off x="772918" y="2303611"/>
            <a:ext cx="4694464" cy="923330"/>
          </a:xfrm>
          <a:prstGeom prst="rect">
            <a:avLst/>
          </a:prstGeom>
          <a:noFill/>
        </p:spPr>
        <p:txBody>
          <a:bodyPr wrap="square" rtlCol="0">
            <a:spAutoFit/>
          </a:bodyPr>
          <a:lstStyle/>
          <a:p>
            <a:r>
              <a:rPr lang="en-US" sz="5400" dirty="0">
                <a:solidFill>
                  <a:schemeClr val="bg1"/>
                </a:solidFill>
                <a:latin typeface="Garamond" panose="02020404030301010803" pitchFamily="18" charset="0"/>
              </a:rPr>
              <a:t>Thank You</a:t>
            </a:r>
          </a:p>
        </p:txBody>
      </p:sp>
      <p:sp>
        <p:nvSpPr>
          <p:cNvPr id="11" name="TextBox 10">
            <a:extLst>
              <a:ext uri="{FF2B5EF4-FFF2-40B4-BE49-F238E27FC236}">
                <a16:creationId xmlns:a16="http://schemas.microsoft.com/office/drawing/2014/main" id="{BABDE149-934D-CFDE-344E-E1A496E26B71}"/>
              </a:ext>
            </a:extLst>
          </p:cNvPr>
          <p:cNvSpPr txBox="1"/>
          <p:nvPr userDrawn="1"/>
        </p:nvSpPr>
        <p:spPr>
          <a:xfrm>
            <a:off x="5876768" y="4563115"/>
            <a:ext cx="3075541" cy="738664"/>
          </a:xfrm>
          <a:prstGeom prst="rect">
            <a:avLst/>
          </a:prstGeom>
          <a:noFill/>
        </p:spPr>
        <p:txBody>
          <a:bodyPr wrap="square">
            <a:spAutoFit/>
          </a:bodyPr>
          <a:lstStyle/>
          <a:p>
            <a:pPr algn="l"/>
            <a:r>
              <a:rPr lang="en-US" sz="1400" b="0" i="0" dirty="0">
                <a:solidFill>
                  <a:srgbClr val="FFFFFF"/>
                </a:solidFill>
                <a:effectLst/>
                <a:latin typeface="Garamond" panose="02020404030301010803" pitchFamily="18" charset="0"/>
                <a:cs typeface="Arial" panose="020B0604020202020204" pitchFamily="34" charset="0"/>
              </a:rPr>
              <a:t>We are a global leader in</a:t>
            </a:r>
          </a:p>
          <a:p>
            <a:pPr algn="l"/>
            <a:r>
              <a:rPr lang="en-US" sz="1400" b="1" i="0" dirty="0">
                <a:solidFill>
                  <a:srgbClr val="05A0AD"/>
                </a:solidFill>
                <a:effectLst/>
                <a:latin typeface="Garamond" panose="02020404030301010803" pitchFamily="18" charset="0"/>
                <a:cs typeface="Arial" panose="020B0604020202020204" pitchFamily="34" charset="0"/>
              </a:rPr>
              <a:t>Water &amp; Flow Management and Specialty Adhesive Solutions.</a:t>
            </a:r>
          </a:p>
        </p:txBody>
      </p:sp>
      <p:sp>
        <p:nvSpPr>
          <p:cNvPr id="13" name="TextBox 12">
            <a:extLst>
              <a:ext uri="{FF2B5EF4-FFF2-40B4-BE49-F238E27FC236}">
                <a16:creationId xmlns:a16="http://schemas.microsoft.com/office/drawing/2014/main" id="{9F36B3C3-AEF4-4781-2146-8F1C64DFCE22}"/>
              </a:ext>
            </a:extLst>
          </p:cNvPr>
          <p:cNvSpPr txBox="1"/>
          <p:nvPr userDrawn="1"/>
        </p:nvSpPr>
        <p:spPr>
          <a:xfrm>
            <a:off x="2686050" y="303560"/>
            <a:ext cx="3613796" cy="523220"/>
          </a:xfrm>
          <a:prstGeom prst="rect">
            <a:avLst/>
          </a:prstGeom>
          <a:noFill/>
        </p:spPr>
        <p:txBody>
          <a:bodyPr wrap="square">
            <a:spAutoFit/>
          </a:bodyPr>
          <a:lstStyle/>
          <a:p>
            <a:pPr algn="ctr"/>
            <a:r>
              <a:rPr lang="en-US" sz="1400" b="1" i="0" dirty="0">
                <a:solidFill>
                  <a:srgbClr val="FFFFFF"/>
                </a:solidFill>
                <a:effectLst/>
                <a:latin typeface="Garamond" panose="02020404030301010803" pitchFamily="18" charset="0"/>
                <a:cs typeface="Arial" panose="020B0604020202020204" pitchFamily="34" charset="0"/>
              </a:rPr>
              <a:t>When your job is holding the world together, success is the only option.</a:t>
            </a:r>
          </a:p>
        </p:txBody>
      </p:sp>
    </p:spTree>
    <p:extLst>
      <p:ext uri="{BB962C8B-B14F-4D97-AF65-F5344CB8AC3E}">
        <p14:creationId xmlns:p14="http://schemas.microsoft.com/office/powerpoint/2010/main" val="3663612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vider Slide 1">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371600" y="1676400"/>
            <a:ext cx="6934200" cy="6371352"/>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a:t>Insert or Drag and Drop </a:t>
            </a:r>
            <a:br>
              <a:rPr lang="en-US" noProof="0"/>
            </a:br>
            <a:r>
              <a:rPr lang="en-US" noProof="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4676775" y="2204792"/>
            <a:ext cx="4467225" cy="1944000"/>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4676775" y="4148861"/>
            <a:ext cx="4467225" cy="1100565"/>
          </a:xfrm>
          <a:solidFill>
            <a:schemeClr val="tx1">
              <a:alpha val="80000"/>
            </a:schemeClr>
          </a:solidFill>
        </p:spPr>
        <p:txBody>
          <a:bodyPr lIns="180000" tIns="180000" rIns="252000" bIns="180000"/>
          <a:lstStyle>
            <a:lvl1pPr marL="0" indent="0" algn="r">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endParaRPr lang="en-US" noProof="0"/>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524778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a:p>
        </p:txBody>
      </p:sp>
    </p:spTree>
    <p:extLst>
      <p:ext uri="{BB962C8B-B14F-4D97-AF65-F5344CB8AC3E}">
        <p14:creationId xmlns:p14="http://schemas.microsoft.com/office/powerpoint/2010/main" val="3807359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9431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84436"/>
            <a:ext cx="7886700" cy="65878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067713"/>
            <a:ext cx="7886700" cy="5109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Big water">
            <a:extLst>
              <a:ext uri="{FF2B5EF4-FFF2-40B4-BE49-F238E27FC236}">
                <a16:creationId xmlns:a16="http://schemas.microsoft.com/office/drawing/2014/main" id="{0F58A7C7-3583-684F-3020-D93F246DC4E2}"/>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flipH="1">
            <a:off x="401284" y="6401457"/>
            <a:ext cx="8255716" cy="330813"/>
          </a:xfrm>
          <a:prstGeom prst="rect">
            <a:avLst/>
          </a:prstGeom>
        </p:spPr>
      </p:pic>
      <p:pic>
        <p:nvPicPr>
          <p:cNvPr id="8" name="Picture 7" descr="A black and white logo&#10;&#10;AI-generated content may be incorrect.">
            <a:extLst>
              <a:ext uri="{FF2B5EF4-FFF2-40B4-BE49-F238E27FC236}">
                <a16:creationId xmlns:a16="http://schemas.microsoft.com/office/drawing/2014/main" id="{761FDEF3-F9BD-CDFE-305F-2F7D8C03E1C3}"/>
              </a:ext>
            </a:extLst>
          </p:cNvPr>
          <p:cNvPicPr/>
          <p:nvPr userDrawn="1"/>
        </p:nvPicPr>
        <p:blipFill>
          <a:blip r:embed="rId10" cstate="screen">
            <a:extLst>
              <a:ext uri="{28A0092B-C50C-407E-A947-70E740481C1C}">
                <a14:useLocalDpi xmlns:a14="http://schemas.microsoft.com/office/drawing/2010/main"/>
              </a:ext>
            </a:extLst>
          </a:blip>
          <a:stretch>
            <a:fillRect/>
          </a:stretch>
        </p:blipFill>
        <p:spPr>
          <a:xfrm>
            <a:off x="487000" y="6471392"/>
            <a:ext cx="387264" cy="202172"/>
          </a:xfrm>
          <a:prstGeom prst="rect">
            <a:avLst/>
          </a:prstGeom>
        </p:spPr>
      </p:pic>
      <p:sp>
        <p:nvSpPr>
          <p:cNvPr id="4" name="Slide Number Placeholder 5">
            <a:extLst>
              <a:ext uri="{FF2B5EF4-FFF2-40B4-BE49-F238E27FC236}">
                <a16:creationId xmlns:a16="http://schemas.microsoft.com/office/drawing/2014/main" id="{56AD0CD4-9D6E-B75A-C2C5-369143D47BBB}"/>
              </a:ext>
            </a:extLst>
          </p:cNvPr>
          <p:cNvSpPr>
            <a:spLocks noGrp="1"/>
          </p:cNvSpPr>
          <p:nvPr>
            <p:ph type="sldNum" sz="quarter" idx="4"/>
          </p:nvPr>
        </p:nvSpPr>
        <p:spPr>
          <a:xfrm>
            <a:off x="8716914" y="6405620"/>
            <a:ext cx="344953" cy="325789"/>
          </a:xfrm>
          <a:prstGeom prst="rect">
            <a:avLst/>
          </a:prstGeom>
          <a:solidFill>
            <a:schemeClr val="bg1"/>
          </a:solidFill>
          <a:ln>
            <a:solidFill>
              <a:schemeClr val="bg1"/>
            </a:solidFill>
          </a:ln>
        </p:spPr>
        <p:txBody>
          <a:bodyPr vert="horz" lIns="91440" tIns="45720" rIns="91440" bIns="45720" rtlCol="0" anchor="ctr"/>
          <a:lstStyle>
            <a:lvl1pPr algn="ctr">
              <a:defRPr sz="900">
                <a:solidFill>
                  <a:schemeClr val="tx1"/>
                </a:solidFill>
                <a:latin typeface="Arial" panose="020B0604020202020204" pitchFamily="34" charset="0"/>
                <a:cs typeface="Arial" panose="020B0604020202020204" pitchFamily="34" charset="0"/>
              </a:defRPr>
            </a:lvl1pPr>
          </a:lstStyle>
          <a:p>
            <a:fld id="{F02ED127-0892-4B43-9B19-63C2AF9C0B16}" type="slidenum">
              <a:rPr lang="en-US" smtClean="0"/>
              <a:pPr/>
              <a:t>‹#›</a:t>
            </a:fld>
            <a:endParaRPr lang="en-US" dirty="0"/>
          </a:p>
        </p:txBody>
      </p:sp>
    </p:spTree>
    <p:extLst>
      <p:ext uri="{BB962C8B-B14F-4D97-AF65-F5344CB8AC3E}">
        <p14:creationId xmlns:p14="http://schemas.microsoft.com/office/powerpoint/2010/main" val="234715562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9" r:id="rId3"/>
    <p:sldLayoutId id="2147483658" r:id="rId4"/>
    <p:sldLayoutId id="2147483660" r:id="rId5"/>
    <p:sldLayoutId id="2147483661" r:id="rId6"/>
    <p:sldLayoutId id="2147483662" r:id="rId7"/>
  </p:sldLayoutIdLst>
  <p:hf hdr="0" ftr="0" dt="0"/>
  <p:txStyles>
    <p:titleStyle>
      <a:lvl1pPr algn="r" defTabSz="914400" rtl="0" eaLnBrk="1" latinLnBrk="0" hangingPunct="1">
        <a:lnSpc>
          <a:spcPct val="90000"/>
        </a:lnSpc>
        <a:spcBef>
          <a:spcPct val="0"/>
        </a:spcBef>
        <a:buNone/>
        <a:defRPr sz="3200" kern="1200">
          <a:solidFill>
            <a:schemeClr val="tx1"/>
          </a:solidFill>
          <a:latin typeface="Garamond" panose="02020404030301010803" pitchFamily="18"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aramond" panose="02020404030301010803" pitchFamily="18"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Garamond" panose="02020404030301010803" pitchFamily="18"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q"/>
        <a:defRPr sz="2000" kern="1200">
          <a:solidFill>
            <a:schemeClr val="tx1"/>
          </a:solidFill>
          <a:latin typeface="Garamond" panose="02020404030301010803" pitchFamily="18"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Garamond" panose="02020404030301010803" pitchFamily="18"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ramond" panose="02020404030301010803" pitchFamily="18"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hyperlink" Target="https://www.godo.dev/tutorials/sharepoint-socket-exception/" TargetMode="External"/><Relationship Id="rId26" Type="http://schemas.openxmlformats.org/officeDocument/2006/relationships/image" Target="../media/image23.png"/><Relationship Id="rId3" Type="http://schemas.openxmlformats.org/officeDocument/2006/relationships/image" Target="../media/image5.png"/><Relationship Id="rId21" Type="http://schemas.openxmlformats.org/officeDocument/2006/relationships/image" Target="../media/image18.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6.png"/><Relationship Id="rId25" Type="http://schemas.openxmlformats.org/officeDocument/2006/relationships/image" Target="../media/image22.png"/><Relationship Id="rId2" Type="http://schemas.openxmlformats.org/officeDocument/2006/relationships/notesSlide" Target="../notesSlides/notesSlide1.xml"/><Relationship Id="rId16" Type="http://schemas.openxmlformats.org/officeDocument/2006/relationships/hyperlink" Target="https://lqrexceltotal.blogspot.com/2009/09/excel-2010-logo.html" TargetMode="External"/><Relationship Id="rId20" Type="http://schemas.openxmlformats.org/officeDocument/2006/relationships/hyperlink" Target="https://ru.wikipedia.org/wiki/Microsoft_Teams" TargetMode="External"/><Relationship Id="rId29"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1.png"/><Relationship Id="rId32" Type="http://schemas.openxmlformats.org/officeDocument/2006/relationships/image" Target="../media/image29.svg"/><Relationship Id="rId5" Type="http://schemas.openxmlformats.org/officeDocument/2006/relationships/image" Target="../media/image6.wmf"/><Relationship Id="rId15" Type="http://schemas.openxmlformats.org/officeDocument/2006/relationships/image" Target="../media/image15.png"/><Relationship Id="rId23" Type="http://schemas.openxmlformats.org/officeDocument/2006/relationships/image" Target="../media/image20.png"/><Relationship Id="rId28" Type="http://schemas.openxmlformats.org/officeDocument/2006/relationships/image" Target="../media/image25.svg"/><Relationship Id="rId10" Type="http://schemas.openxmlformats.org/officeDocument/2006/relationships/image" Target="../media/image11.png"/><Relationship Id="rId19" Type="http://schemas.openxmlformats.org/officeDocument/2006/relationships/image" Target="../media/image17.png"/><Relationship Id="rId31" Type="http://schemas.openxmlformats.org/officeDocument/2006/relationships/image" Target="../media/image28.png"/><Relationship Id="rId4" Type="http://schemas.microsoft.com/office/2007/relationships/hdphoto" Target="../media/hdphoto3.wdp"/><Relationship Id="rId9" Type="http://schemas.openxmlformats.org/officeDocument/2006/relationships/image" Target="../media/image10.png"/><Relationship Id="rId14" Type="http://schemas.openxmlformats.org/officeDocument/2006/relationships/hyperlink" Target="https://freepngimg.com/png/27071-excel" TargetMode="External"/><Relationship Id="rId22" Type="http://schemas.openxmlformats.org/officeDocument/2006/relationships/image" Target="../media/image19.png"/><Relationship Id="rId27" Type="http://schemas.openxmlformats.org/officeDocument/2006/relationships/image" Target="../media/image24.png"/><Relationship Id="rId30" Type="http://schemas.openxmlformats.org/officeDocument/2006/relationships/image" Target="../media/image27.sv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image" Target="../media/image53.png"/><Relationship Id="rId3" Type="http://schemas.openxmlformats.org/officeDocument/2006/relationships/image" Target="../media/image12.png"/><Relationship Id="rId21" Type="http://schemas.openxmlformats.org/officeDocument/2006/relationships/image" Target="../media/image49.png"/><Relationship Id="rId7" Type="http://schemas.openxmlformats.org/officeDocument/2006/relationships/image" Target="../media/image10.png"/><Relationship Id="rId12" Type="http://schemas.openxmlformats.org/officeDocument/2006/relationships/image" Target="../media/image40.jpeg"/><Relationship Id="rId17" Type="http://schemas.openxmlformats.org/officeDocument/2006/relationships/image" Target="../media/image45.png"/><Relationship Id="rId25" Type="http://schemas.openxmlformats.org/officeDocument/2006/relationships/image" Target="../media/image52.png"/><Relationship Id="rId2" Type="http://schemas.openxmlformats.org/officeDocument/2006/relationships/image" Target="../media/image11.png"/><Relationship Id="rId16" Type="http://schemas.openxmlformats.org/officeDocument/2006/relationships/image" Target="../media/image44.png"/><Relationship Id="rId20" Type="http://schemas.openxmlformats.org/officeDocument/2006/relationships/image" Target="../media/image48.png"/><Relationship Id="rId29"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9.png"/><Relationship Id="rId24" Type="http://schemas.openxmlformats.org/officeDocument/2006/relationships/hyperlink" Target="https://davidmaestre.blogspot.com/2008/09/sap-java-connector.html" TargetMode="External"/><Relationship Id="rId5" Type="http://schemas.openxmlformats.org/officeDocument/2006/relationships/image" Target="../media/image34.png"/><Relationship Id="rId15" Type="http://schemas.openxmlformats.org/officeDocument/2006/relationships/image" Target="../media/image43.png"/><Relationship Id="rId23" Type="http://schemas.openxmlformats.org/officeDocument/2006/relationships/image" Target="../media/image51.jpeg"/><Relationship Id="rId28" Type="http://schemas.openxmlformats.org/officeDocument/2006/relationships/image" Target="../media/image55.png"/><Relationship Id="rId10" Type="http://schemas.openxmlformats.org/officeDocument/2006/relationships/image" Target="../media/image38.png"/><Relationship Id="rId19" Type="http://schemas.openxmlformats.org/officeDocument/2006/relationships/image" Target="../media/image47.jpeg"/><Relationship Id="rId4" Type="http://schemas.openxmlformats.org/officeDocument/2006/relationships/image" Target="../media/image33.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4.png"/><Relationship Id="rId30" Type="http://schemas.openxmlformats.org/officeDocument/2006/relationships/image" Target="../media/image57.png"/></Relationships>
</file>

<file path=ppt/slides/_rels/slide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8.xml.rels><?xml version="1.0" encoding="UTF-8" standalone="yes"?>
<Relationships xmlns="http://schemas.openxmlformats.org/package/2006/relationships"><Relationship Id="rId13" Type="http://schemas.openxmlformats.org/officeDocument/2006/relationships/image" Target="../media/image74.jpeg"/><Relationship Id="rId18" Type="http://schemas.openxmlformats.org/officeDocument/2006/relationships/hyperlink" Target="https://openclipart.org/detail/296351/desktop-computer-3" TargetMode="External"/><Relationship Id="rId26" Type="http://schemas.openxmlformats.org/officeDocument/2006/relationships/hyperlink" Target="https://www.reflectionsofthevoid.com/2019/01/links-of-day-15012019-incident-response.html" TargetMode="External"/><Relationship Id="rId3" Type="http://schemas.openxmlformats.org/officeDocument/2006/relationships/image" Target="../media/image69.jpeg"/><Relationship Id="rId21" Type="http://schemas.openxmlformats.org/officeDocument/2006/relationships/image" Target="../media/image78.jpeg"/><Relationship Id="rId7" Type="http://schemas.openxmlformats.org/officeDocument/2006/relationships/image" Target="../media/image71.jpeg"/><Relationship Id="rId12" Type="http://schemas.openxmlformats.org/officeDocument/2006/relationships/hyperlink" Target="https://www.flickr.com/photos/182229932@N07/48170259677" TargetMode="External"/><Relationship Id="rId17" Type="http://schemas.openxmlformats.org/officeDocument/2006/relationships/image" Target="../media/image76.png"/><Relationship Id="rId25" Type="http://schemas.openxmlformats.org/officeDocument/2006/relationships/image" Target="../media/image80.jpeg"/><Relationship Id="rId33" Type="http://schemas.openxmlformats.org/officeDocument/2006/relationships/image" Target="../media/image85.png"/><Relationship Id="rId2" Type="http://schemas.openxmlformats.org/officeDocument/2006/relationships/notesSlide" Target="../notesSlides/notesSlide4.xml"/><Relationship Id="rId16" Type="http://schemas.openxmlformats.org/officeDocument/2006/relationships/hyperlink" Target="http://serverfault.com/tags/windows-firewall/info" TargetMode="External"/><Relationship Id="rId20" Type="http://schemas.openxmlformats.org/officeDocument/2006/relationships/hyperlink" Target="https://pixabay.com/en/system-network-news-connection-1527684/" TargetMode="External"/><Relationship Id="rId29" Type="http://schemas.openxmlformats.org/officeDocument/2006/relationships/hyperlink" Target="https://www.flickr.com/photos/152824664@N07/30212411048" TargetMode="External"/><Relationship Id="rId1" Type="http://schemas.openxmlformats.org/officeDocument/2006/relationships/slideLayout" Target="../slideLayouts/slideLayout2.xml"/><Relationship Id="rId6" Type="http://schemas.openxmlformats.org/officeDocument/2006/relationships/hyperlink" Target="https://researchleap.com/levels-barriers-to-supply-chain-integration-a-conceptual-model-of-supply-chain-performance/" TargetMode="External"/><Relationship Id="rId11" Type="http://schemas.openxmlformats.org/officeDocument/2006/relationships/image" Target="../media/image73.jpeg"/><Relationship Id="rId24" Type="http://schemas.openxmlformats.org/officeDocument/2006/relationships/hyperlink" Target="https://www.pngall.com/team-png" TargetMode="External"/><Relationship Id="rId32" Type="http://schemas.openxmlformats.org/officeDocument/2006/relationships/image" Target="../media/image84.png"/><Relationship Id="rId5" Type="http://schemas.openxmlformats.org/officeDocument/2006/relationships/image" Target="../media/image70.png"/><Relationship Id="rId15" Type="http://schemas.openxmlformats.org/officeDocument/2006/relationships/image" Target="../media/image75.png"/><Relationship Id="rId23" Type="http://schemas.openxmlformats.org/officeDocument/2006/relationships/image" Target="../media/image79.png"/><Relationship Id="rId28" Type="http://schemas.openxmlformats.org/officeDocument/2006/relationships/image" Target="../media/image82.jpeg"/><Relationship Id="rId10" Type="http://schemas.openxmlformats.org/officeDocument/2006/relationships/hyperlink" Target="https://www.peoplemattersglobal.com/article/employee-relations/employee-monitoring-boost-to-productivity-or-threat-to-privacy-16210" TargetMode="External"/><Relationship Id="rId19" Type="http://schemas.openxmlformats.org/officeDocument/2006/relationships/image" Target="../media/image77.jpeg"/><Relationship Id="rId31" Type="http://schemas.openxmlformats.org/officeDocument/2006/relationships/hyperlink" Target="https://aikime.blogspot.com/2018/06/quando-laikido-fallisce-in-modo-totale.html" TargetMode="External"/><Relationship Id="rId4" Type="http://schemas.openxmlformats.org/officeDocument/2006/relationships/hyperlink" Target="https://blog.blackswansecurity.com/2016/02/part-three-what-is-cyber-resilience/" TargetMode="External"/><Relationship Id="rId9" Type="http://schemas.openxmlformats.org/officeDocument/2006/relationships/image" Target="../media/image72.jpeg"/><Relationship Id="rId14" Type="http://schemas.openxmlformats.org/officeDocument/2006/relationships/hyperlink" Target="https://www.peoplematters.in/article/training-development/how-to-plan-for-your-organization-wide-cyber-security-skills-16063" TargetMode="External"/><Relationship Id="rId22" Type="http://schemas.openxmlformats.org/officeDocument/2006/relationships/hyperlink" Target="http://researchleap.com/determinants-of-training-implementation-and-intention-in-lao-firms/" TargetMode="External"/><Relationship Id="rId27" Type="http://schemas.openxmlformats.org/officeDocument/2006/relationships/image" Target="../media/image81.jpeg"/><Relationship Id="rId30" Type="http://schemas.openxmlformats.org/officeDocument/2006/relationships/image" Target="../media/image83.png"/><Relationship Id="rId8" Type="http://schemas.openxmlformats.org/officeDocument/2006/relationships/hyperlink" Target="https://technofaq.org/posts/2014/10/big-data-strategy-key-to-successful-business/" TargetMode="Externa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4.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diagramLayout" Target="../diagrams/layout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Data" Target="../diagrams/data4.xml"/><Relationship Id="rId2" Type="http://schemas.openxmlformats.org/officeDocument/2006/relationships/notesSlide" Target="../notesSlides/notesSlide5.xml"/><Relationship Id="rId16" Type="http://schemas.microsoft.com/office/2007/relationships/diagramDrawing" Target="../diagrams/drawing4.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101.png"/><Relationship Id="rId5" Type="http://schemas.openxmlformats.org/officeDocument/2006/relationships/diagramQuickStyle" Target="../diagrams/quickStyle3.xml"/><Relationship Id="rId15" Type="http://schemas.openxmlformats.org/officeDocument/2006/relationships/diagramColors" Target="../diagrams/colors4.xml"/><Relationship Id="rId10" Type="http://schemas.openxmlformats.org/officeDocument/2006/relationships/image" Target="../media/image100.png"/><Relationship Id="rId4" Type="http://schemas.openxmlformats.org/officeDocument/2006/relationships/diagramLayout" Target="../diagrams/layout3.xml"/><Relationship Id="rId9" Type="http://schemas.openxmlformats.org/officeDocument/2006/relationships/image" Target="../media/image99.png"/><Relationship Id="rId1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6.png"/><Relationship Id="rId3" Type="http://schemas.openxmlformats.org/officeDocument/2006/relationships/image" Target="../media/image99.png"/><Relationship Id="rId7" Type="http://schemas.openxmlformats.org/officeDocument/2006/relationships/image" Target="../media/image102.png"/><Relationship Id="rId12" Type="http://schemas.openxmlformats.org/officeDocument/2006/relationships/image" Target="../media/image105.png"/><Relationship Id="rId2" Type="http://schemas.openxmlformats.org/officeDocument/2006/relationships/notesSlide" Target="../notesSlides/notesSlide6.xml"/><Relationship Id="rId16"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hyperlink" Target="https://ipscorp.zendesk.com/" TargetMode="External"/><Relationship Id="rId5" Type="http://schemas.openxmlformats.org/officeDocument/2006/relationships/image" Target="../media/image98.png"/><Relationship Id="rId15" Type="http://schemas.openxmlformats.org/officeDocument/2006/relationships/image" Target="../media/image107.png"/><Relationship Id="rId10" Type="http://schemas.openxmlformats.org/officeDocument/2006/relationships/image" Target="../media/image104.png"/><Relationship Id="rId4" Type="http://schemas.openxmlformats.org/officeDocument/2006/relationships/image" Target="../media/image100.png"/><Relationship Id="rId9" Type="http://schemas.openxmlformats.org/officeDocument/2006/relationships/hyperlink" Target="https://freesvg.org/exhausted-computer-user" TargetMode="External"/><Relationship Id="rId14" Type="http://schemas.openxmlformats.org/officeDocument/2006/relationships/hyperlink" Target="https://www.opennotes.org/advisory-board/"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ipscorp.zendesk.com/" TargetMode="External"/><Relationship Id="rId2" Type="http://schemas.openxmlformats.org/officeDocument/2006/relationships/hyperlink" Target="https://ipscorp.sharepoint.com/:w:/s/IPS-IT-ITOperations/EeuVtbEV5I1Ms7VyRAQ9V-cB4E5bu63ZKk3QPwwi1qGgcg?e=6lWobX"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prathibha.gayam@ipscorp.com" TargetMode="External"/><Relationship Id="rId7" Type="http://schemas.openxmlformats.org/officeDocument/2006/relationships/hyperlink" Target="mailto:jimmy.jap@ipscorp.com" TargetMode="External"/><Relationship Id="rId2" Type="http://schemas.openxmlformats.org/officeDocument/2006/relationships/hyperlink" Target="mailto:ben.pigott@ipscorp.com" TargetMode="External"/><Relationship Id="rId1" Type="http://schemas.openxmlformats.org/officeDocument/2006/relationships/slideLayout" Target="../slideLayouts/slideLayout2.xml"/><Relationship Id="rId6" Type="http://schemas.openxmlformats.org/officeDocument/2006/relationships/hyperlink" Target="mailto:future.jiang@ipscorp.com" TargetMode="External"/><Relationship Id="rId5" Type="http://schemas.openxmlformats.org/officeDocument/2006/relationships/hyperlink" Target="mailto:Ali.ankan@ipscorp.com" TargetMode="External"/><Relationship Id="rId4" Type="http://schemas.openxmlformats.org/officeDocument/2006/relationships/hyperlink" Target="mailto:Melissa.allen@ipscorp.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future.jiang@ipscorp.com" TargetMode="External"/><Relationship Id="rId2" Type="http://schemas.openxmlformats.org/officeDocument/2006/relationships/hyperlink" Target="mailto:ben.pigott@ipscorp.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13.png"/><Relationship Id="rId3" Type="http://schemas.openxmlformats.org/officeDocument/2006/relationships/notesSlide" Target="../notesSlides/notesSlide7.xml"/><Relationship Id="rId7" Type="http://schemas.openxmlformats.org/officeDocument/2006/relationships/image" Target="../media/image10.png"/><Relationship Id="rId12" Type="http://schemas.openxmlformats.org/officeDocument/2006/relationships/image" Target="../media/image112.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5.png"/><Relationship Id="rId11" Type="http://schemas.openxmlformats.org/officeDocument/2006/relationships/image" Target="../media/image111.png"/><Relationship Id="rId5" Type="http://schemas.openxmlformats.org/officeDocument/2006/relationships/image" Target="../media/image33.png"/><Relationship Id="rId10" Type="http://schemas.openxmlformats.org/officeDocument/2006/relationships/image" Target="../media/image62.png"/><Relationship Id="rId4" Type="http://schemas.openxmlformats.org/officeDocument/2006/relationships/image" Target="../media/image66.png"/><Relationship Id="rId9" Type="http://schemas.openxmlformats.org/officeDocument/2006/relationships/image" Target="../media/image110.png"/><Relationship Id="rId14" Type="http://schemas.openxmlformats.org/officeDocument/2006/relationships/hyperlink" Target="https://openclipart.org/detail/169413/fwd__bubble_hand_drawn-by-rejon-177666"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8.xml"/><Relationship Id="rId7" Type="http://schemas.openxmlformats.org/officeDocument/2006/relationships/image" Target="../media/image33.png"/><Relationship Id="rId12" Type="http://schemas.openxmlformats.org/officeDocument/2006/relationships/image" Target="../media/image110.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44.png"/><Relationship Id="rId11" Type="http://schemas.openxmlformats.org/officeDocument/2006/relationships/image" Target="../media/image11.png"/><Relationship Id="rId5" Type="http://schemas.openxmlformats.org/officeDocument/2006/relationships/image" Target="../media/image12.png"/><Relationship Id="rId10" Type="http://schemas.openxmlformats.org/officeDocument/2006/relationships/image" Target="../media/image36.png"/><Relationship Id="rId4" Type="http://schemas.openxmlformats.org/officeDocument/2006/relationships/image" Target="../media/image66.png"/><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9.xml"/><Relationship Id="rId7" Type="http://schemas.openxmlformats.org/officeDocument/2006/relationships/image" Target="../media/image66.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115.png"/><Relationship Id="rId4" Type="http://schemas.openxmlformats.org/officeDocument/2006/relationships/image" Target="../media/image110.png"/><Relationship Id="rId9" Type="http://schemas.openxmlformats.org/officeDocument/2006/relationships/image" Target="../media/image114.png"/></Relationships>
</file>

<file path=ppt/slides/_rels/slide23.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notesSlide" Target="../notesSlides/notesSlide10.xml"/><Relationship Id="rId7" Type="http://schemas.openxmlformats.org/officeDocument/2006/relationships/image" Target="../media/image66.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62.png"/><Relationship Id="rId5" Type="http://schemas.openxmlformats.org/officeDocument/2006/relationships/image" Target="../media/image111.png"/><Relationship Id="rId10" Type="http://schemas.openxmlformats.org/officeDocument/2006/relationships/image" Target="../media/image117.png"/><Relationship Id="rId4" Type="http://schemas.openxmlformats.org/officeDocument/2006/relationships/image" Target="../media/image110.png"/><Relationship Id="rId9" Type="http://schemas.openxmlformats.org/officeDocument/2006/relationships/image" Target="../media/image1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0F02A8-D327-0068-77FC-D0F942CCCB40}"/>
              </a:ext>
            </a:extLst>
          </p:cNvPr>
          <p:cNvSpPr>
            <a:spLocks noGrp="1"/>
          </p:cNvSpPr>
          <p:nvPr>
            <p:ph type="ctrTitle"/>
          </p:nvPr>
        </p:nvSpPr>
        <p:spPr/>
        <p:txBody>
          <a:bodyPr/>
          <a:lstStyle/>
          <a:p>
            <a:r>
              <a:rPr lang="en-US" dirty="0">
                <a:latin typeface="Arial" panose="020B0604020202020204" pitchFamily="34" charset="0"/>
              </a:rPr>
              <a:t>IPS Corporation</a:t>
            </a:r>
            <a:br>
              <a:rPr lang="en-US" dirty="0">
                <a:latin typeface="Arial" panose="020B0604020202020204" pitchFamily="34" charset="0"/>
              </a:rPr>
            </a:br>
            <a:r>
              <a:rPr lang="en-US" dirty="0">
                <a:latin typeface="Arial" panose="020B0604020202020204" pitchFamily="34" charset="0"/>
              </a:rPr>
              <a:t>IT Overview - 2025</a:t>
            </a:r>
          </a:p>
        </p:txBody>
      </p:sp>
      <p:sp>
        <p:nvSpPr>
          <p:cNvPr id="6" name="Subtitle 5">
            <a:extLst>
              <a:ext uri="{FF2B5EF4-FFF2-40B4-BE49-F238E27FC236}">
                <a16:creationId xmlns:a16="http://schemas.microsoft.com/office/drawing/2014/main" id="{82DF524F-29E7-2989-3668-9948E8D27FA9}"/>
              </a:ext>
            </a:extLst>
          </p:cNvPr>
          <p:cNvSpPr>
            <a:spLocks noGrp="1"/>
          </p:cNvSpPr>
          <p:nvPr>
            <p:ph type="subTitle" idx="1"/>
          </p:nvPr>
        </p:nvSpPr>
        <p:spPr/>
        <p:txBody>
          <a:bodyPr/>
          <a:lstStyle/>
          <a:p>
            <a:r>
              <a:rPr lang="en-US" dirty="0">
                <a:latin typeface="Arial" panose="020B0604020202020204" pitchFamily="34" charset="0"/>
              </a:rPr>
              <a:t>David Mushinskie</a:t>
            </a:r>
          </a:p>
          <a:p>
            <a:r>
              <a:rPr lang="en-US" dirty="0">
                <a:latin typeface="Arial" panose="020B0604020202020204" pitchFamily="34" charset="0"/>
              </a:rPr>
              <a:t>CIO &amp; CISO</a:t>
            </a:r>
          </a:p>
        </p:txBody>
      </p:sp>
    </p:spTree>
    <p:extLst>
      <p:ext uri="{BB962C8B-B14F-4D97-AF65-F5344CB8AC3E}">
        <p14:creationId xmlns:p14="http://schemas.microsoft.com/office/powerpoint/2010/main" val="161976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technology-1 | tec_estromberg | Flick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753" r="13753"/>
          <a:stretch>
            <a:fillRect/>
          </a:stretch>
        </p:blipFill>
        <p:spPr>
          <a:xfrm>
            <a:off x="909310" y="676102"/>
            <a:ext cx="5636961" cy="5179410"/>
          </a:xfrm>
        </p:spPr>
      </p:pic>
      <p:sp>
        <p:nvSpPr>
          <p:cNvPr id="3" name="Title 2"/>
          <p:cNvSpPr>
            <a:spLocks noGrp="1"/>
          </p:cNvSpPr>
          <p:nvPr>
            <p:ph type="ctrTitle"/>
          </p:nvPr>
        </p:nvSpPr>
        <p:spPr>
          <a:xfrm>
            <a:off x="4676775" y="1628440"/>
            <a:ext cx="4467225" cy="1944069"/>
          </a:xfrm>
        </p:spPr>
        <p:txBody>
          <a:bodyPr/>
          <a:lstStyle/>
          <a:p>
            <a:r>
              <a:rPr lang="en-US" dirty="0">
                <a:latin typeface="Arial" panose="020B0604020202020204" pitchFamily="34" charset="0"/>
              </a:rPr>
              <a:t>Digital Transformation Strategy</a:t>
            </a:r>
          </a:p>
        </p:txBody>
      </p:sp>
      <p:sp>
        <p:nvSpPr>
          <p:cNvPr id="4" name="Text Placeholder 3"/>
          <p:cNvSpPr>
            <a:spLocks noGrp="1"/>
          </p:cNvSpPr>
          <p:nvPr>
            <p:ph type="body" sz="quarter" idx="13"/>
          </p:nvPr>
        </p:nvSpPr>
        <p:spPr/>
        <p:txBody>
          <a:bodyPr/>
          <a:lstStyle/>
          <a:p>
            <a:r>
              <a:rPr lang="en-US">
                <a:latin typeface="Arial" panose="020B0604020202020204" pitchFamily="34" charset="0"/>
              </a:rPr>
              <a:t>Maximize technology assets to drive business value and minimize risk</a:t>
            </a:r>
          </a:p>
        </p:txBody>
      </p:sp>
      <p:sp>
        <p:nvSpPr>
          <p:cNvPr id="2" name="Slide Number Placeholder 1">
            <a:extLst>
              <a:ext uri="{FF2B5EF4-FFF2-40B4-BE49-F238E27FC236}">
                <a16:creationId xmlns:a16="http://schemas.microsoft.com/office/drawing/2014/main" id="{ADA35E89-AD8B-C7CB-2EED-B525B5776EF4}"/>
              </a:ext>
            </a:extLst>
          </p:cNvPr>
          <p:cNvSpPr>
            <a:spLocks noGrp="1"/>
          </p:cNvSpPr>
          <p:nvPr>
            <p:ph type="sldNum" sz="quarter" idx="12"/>
          </p:nvPr>
        </p:nvSpPr>
        <p:spPr/>
        <p:txBody>
          <a:bodyPr/>
          <a:lstStyle/>
          <a:p>
            <a:fld id="{19B51A1E-902D-48AF-9020-955120F399B6}" type="slidenum">
              <a:rPr lang="en-US" noProof="0" smtClean="0"/>
              <a:pPr/>
              <a:t>2</a:t>
            </a:fld>
            <a:endParaRPr lang="en-US" noProof="0"/>
          </a:p>
        </p:txBody>
      </p:sp>
    </p:spTree>
    <p:extLst>
      <p:ext uri="{BB962C8B-B14F-4D97-AF65-F5344CB8AC3E}">
        <p14:creationId xmlns:p14="http://schemas.microsoft.com/office/powerpoint/2010/main" val="701946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a:xfrm>
            <a:off x="533655" y="160148"/>
            <a:ext cx="7620000" cy="4292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r>
              <a:rPr lang="en-US" altLang="en-US" dirty="0">
                <a:latin typeface="Arial" panose="020B0604020202020204" pitchFamily="34" charset="0"/>
              </a:rPr>
              <a:t>Linking the Business and IT</a:t>
            </a:r>
          </a:p>
        </p:txBody>
      </p:sp>
      <p:sp>
        <p:nvSpPr>
          <p:cNvPr id="1031" name="Rectangle 105"/>
          <p:cNvSpPr>
            <a:spLocks noChangeArrowheads="1"/>
          </p:cNvSpPr>
          <p:nvPr/>
        </p:nvSpPr>
        <p:spPr bwMode="auto">
          <a:xfrm>
            <a:off x="331489" y="834590"/>
            <a:ext cx="8374417" cy="5416581"/>
          </a:xfrm>
          <a:prstGeom prst="round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029" name="Rectangle 5"/>
          <p:cNvSpPr>
            <a:spLocks noChangeArrowheads="1"/>
          </p:cNvSpPr>
          <p:nvPr/>
        </p:nvSpPr>
        <p:spPr bwMode="auto">
          <a:xfrm>
            <a:off x="5267053" y="959708"/>
            <a:ext cx="2965977" cy="5243418"/>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marL="228600" indent="-2286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ts val="800"/>
              </a:spcAft>
              <a:buClrTx/>
              <a:buSzTx/>
              <a:tabLst/>
              <a:defRPr/>
            </a:pP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CVDs and Business Strategies from SD</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provide </a:t>
            </a:r>
            <a: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t>vision</a:t>
            </a: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 </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and </a:t>
            </a:r>
            <a: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t>initiatives</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a:t>
            </a:r>
            <a:b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br>
            <a:endPar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endParaRPr>
          </a:p>
          <a:p>
            <a:pPr marL="0" marR="0" lvl="0" indent="0" algn="l" defTabSz="914400" rtl="0" eaLnBrk="0" fontAlgn="base" latinLnBrk="0" hangingPunct="0">
              <a:lnSpc>
                <a:spcPct val="100000"/>
              </a:lnSpc>
              <a:spcBef>
                <a:spcPct val="0"/>
              </a:spcBef>
              <a:spcAft>
                <a:spcPts val="800"/>
              </a:spcAft>
              <a:buClrTx/>
              <a:buSzTx/>
              <a:tabLst/>
              <a:defRPr/>
            </a:pP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Business Processes, Standard Work and Forums </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provide a view of how the </a:t>
            </a:r>
            <a:r>
              <a:rPr lang="en-US" altLang="en-US" sz="1200" dirty="0">
                <a:solidFill>
                  <a:srgbClr val="000000"/>
                </a:solidFill>
                <a:cs typeface="Arial" panose="020B0604020202020204" pitchFamily="34" charset="0"/>
              </a:rPr>
              <a:t>OpCo and functions</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will </a:t>
            </a:r>
            <a: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t>operate</a:t>
            </a:r>
            <a:r>
              <a:rPr kumimoji="0" lang="en-US" altLang="en-US" sz="1200" b="1" i="1" u="none" strike="noStrike" kern="1200" cap="none" spc="0" normalizeH="0" baseline="0" noProof="0" dirty="0">
                <a:ln>
                  <a:noFill/>
                </a:ln>
                <a:solidFill>
                  <a:srgbClr val="000000"/>
                </a:solidFill>
                <a:effectLst/>
                <a:uLnTx/>
                <a:uFillTx/>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both now and in the future.</a:t>
            </a:r>
            <a:b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br>
            <a:endPar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endParaRPr>
          </a:p>
          <a:p>
            <a:pPr marL="0" marR="0" lvl="0" indent="0" algn="l" defTabSz="914400" rtl="0" eaLnBrk="0" fontAlgn="base" latinLnBrk="0" hangingPunct="0">
              <a:lnSpc>
                <a:spcPct val="100000"/>
              </a:lnSpc>
              <a:spcBef>
                <a:spcPct val="0"/>
              </a:spcBef>
              <a:spcAft>
                <a:spcPts val="800"/>
              </a:spcAft>
              <a:buClrTx/>
              <a:buSzTx/>
              <a:tabLst/>
              <a:defRPr/>
            </a:pP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Information &amp; Analytics </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represents what must be “known” to effectively </a:t>
            </a:r>
            <a: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t>understand, execute, and improve</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the processes and make decisions</a:t>
            </a:r>
            <a:b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br>
            <a:endPar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endParaRPr>
          </a:p>
          <a:p>
            <a:pPr marL="0" marR="0" lvl="0" indent="0" algn="l" defTabSz="914400" rtl="0" eaLnBrk="0" fontAlgn="base" latinLnBrk="0" hangingPunct="0">
              <a:lnSpc>
                <a:spcPct val="100000"/>
              </a:lnSpc>
              <a:spcBef>
                <a:spcPct val="0"/>
              </a:spcBef>
              <a:spcAft>
                <a:spcPts val="800"/>
              </a:spcAft>
              <a:buClrTx/>
              <a:buSzTx/>
              <a:tabLst/>
              <a:defRPr/>
            </a:pP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Applications &amp; Data are the tools </a:t>
            </a:r>
            <a:r>
              <a:rPr kumimoji="0" lang="en-US" altLang="en-US" sz="1200" i="0" u="none" strike="noStrike" kern="1200" cap="none" spc="0" normalizeH="0" baseline="0" noProof="0" dirty="0">
                <a:ln>
                  <a:noFill/>
                </a:ln>
                <a:solidFill>
                  <a:srgbClr val="000000"/>
                </a:solidFill>
                <a:effectLst/>
                <a:uLnTx/>
                <a:uFillTx/>
                <a:cs typeface="Arial" panose="020B0604020202020204" pitchFamily="34" charset="0"/>
              </a:rPr>
              <a:t>that</a:t>
            </a: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 </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enable the business processes to </a:t>
            </a:r>
            <a: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t>deliver information</a:t>
            </a:r>
            <a:b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br>
            <a:endPar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endParaRPr>
          </a:p>
          <a:p>
            <a:pPr marL="0" marR="0" lvl="0" indent="0" algn="l" defTabSz="914400" rtl="0" eaLnBrk="0" fontAlgn="base" latinLnBrk="0" hangingPunct="0">
              <a:lnSpc>
                <a:spcPct val="100000"/>
              </a:lnSpc>
              <a:spcBef>
                <a:spcPct val="0"/>
              </a:spcBef>
              <a:spcAft>
                <a:spcPts val="800"/>
              </a:spcAft>
              <a:buClrTx/>
              <a:buSzTx/>
              <a:tabLst/>
              <a:defRPr/>
            </a:pP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The </a:t>
            </a: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IT Infrastructure</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a:t>
            </a:r>
            <a:r>
              <a:rPr kumimoji="0" lang="en-US" altLang="en-US" sz="1200" b="1" i="1" u="sng" strike="noStrike" kern="1200" cap="none" spc="0" normalizeH="0" baseline="0" noProof="0" dirty="0">
                <a:ln>
                  <a:noFill/>
                </a:ln>
                <a:solidFill>
                  <a:srgbClr val="000000"/>
                </a:solidFill>
                <a:effectLst/>
                <a:uLnTx/>
                <a:uFillTx/>
                <a:cs typeface="Arial" panose="020B0604020202020204" pitchFamily="34" charset="0"/>
              </a:rPr>
              <a:t>enables access</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to applications &amp; data</a:t>
            </a:r>
          </a:p>
          <a:p>
            <a:pPr marL="0" marR="0" lvl="0" indent="0" algn="l" defTabSz="914400" rtl="0" eaLnBrk="0" fontAlgn="base" latinLnBrk="0" hangingPunct="0">
              <a:lnSpc>
                <a:spcPct val="100000"/>
              </a:lnSpc>
              <a:spcBef>
                <a:spcPct val="0"/>
              </a:spcBef>
              <a:spcAft>
                <a:spcPts val="800"/>
              </a:spcAft>
              <a:buClrTx/>
              <a:buSzTx/>
              <a:tabLst/>
              <a:defRPr/>
            </a:pPr>
            <a:endParaRPr lang="en-US" altLang="en-US" sz="1200" dirty="0">
              <a:solidFill>
                <a:srgbClr val="000000"/>
              </a:solidFill>
              <a:cs typeface="Arial" panose="020B0604020202020204" pitchFamily="34" charset="0"/>
            </a:endParaRPr>
          </a:p>
          <a:p>
            <a:pPr marL="0" marR="0" lvl="0" indent="0" algn="l" defTabSz="914400" rtl="0" eaLnBrk="0" fontAlgn="base" latinLnBrk="0" hangingPunct="0">
              <a:lnSpc>
                <a:spcPct val="100000"/>
              </a:lnSpc>
              <a:spcBef>
                <a:spcPct val="0"/>
              </a:spcBef>
              <a:spcAft>
                <a:spcPts val="800"/>
              </a:spcAft>
              <a:buClrTx/>
              <a:buSzTx/>
              <a:tabLst/>
              <a:defRPr/>
            </a:pPr>
            <a:r>
              <a:rPr kumimoji="0" lang="en-US" altLang="en-US" sz="1200" b="1" i="0" u="none" strike="noStrike" kern="1200" cap="none" spc="0" normalizeH="0" baseline="0" noProof="0" dirty="0">
                <a:ln>
                  <a:noFill/>
                </a:ln>
                <a:solidFill>
                  <a:srgbClr val="000000"/>
                </a:solidFill>
                <a:effectLst/>
                <a:uLnTx/>
                <a:uFillTx/>
                <a:cs typeface="Arial" panose="020B0604020202020204" pitchFamily="34" charset="0"/>
              </a:rPr>
              <a:t>Cybersecurity</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ensure a </a:t>
            </a:r>
            <a:r>
              <a:rPr kumimoji="0" lang="en-US" altLang="en-US" sz="1200" b="1" i="0" u="sng" strike="noStrike" kern="1200" cap="none" spc="0" normalizeH="0" baseline="0" noProof="0" dirty="0">
                <a:ln>
                  <a:noFill/>
                </a:ln>
                <a:solidFill>
                  <a:srgbClr val="000000"/>
                </a:solidFill>
                <a:effectLst/>
                <a:uLnTx/>
                <a:uFillTx/>
                <a:cs typeface="Arial" panose="020B0604020202020204" pitchFamily="34" charset="0"/>
              </a:rPr>
              <a:t>safe and secure</a:t>
            </a:r>
            <a:r>
              <a:rPr kumimoji="0" lang="en-US" altLang="en-US" sz="1200" b="0" i="0" u="none" strike="noStrike" kern="1200" cap="none" spc="0" normalizeH="0" baseline="0" noProof="0" dirty="0">
                <a:ln>
                  <a:noFill/>
                </a:ln>
                <a:solidFill>
                  <a:srgbClr val="000000"/>
                </a:solidFill>
                <a:effectLst/>
                <a:uLnTx/>
                <a:uFillTx/>
                <a:cs typeface="Arial" panose="020B0604020202020204" pitchFamily="34" charset="0"/>
              </a:rPr>
              <a:t> operating environment</a:t>
            </a:r>
          </a:p>
        </p:txBody>
      </p:sp>
      <p:grpSp>
        <p:nvGrpSpPr>
          <p:cNvPr id="1030" name="Group 6"/>
          <p:cNvGrpSpPr>
            <a:grpSpLocks/>
          </p:cNvGrpSpPr>
          <p:nvPr/>
        </p:nvGrpSpPr>
        <p:grpSpPr bwMode="auto">
          <a:xfrm>
            <a:off x="563103" y="1076984"/>
            <a:ext cx="4611456" cy="4261883"/>
            <a:chOff x="273" y="1008"/>
            <a:chExt cx="2962" cy="2256"/>
          </a:xfrm>
        </p:grpSpPr>
        <p:sp>
          <p:nvSpPr>
            <p:cNvPr id="1036" name="Freeform 7" descr="10%"/>
            <p:cNvSpPr>
              <a:spLocks/>
            </p:cNvSpPr>
            <p:nvPr/>
          </p:nvSpPr>
          <p:spPr bwMode="auto">
            <a:xfrm>
              <a:off x="273" y="2991"/>
              <a:ext cx="2870" cy="248"/>
            </a:xfrm>
            <a:custGeom>
              <a:avLst/>
              <a:gdLst>
                <a:gd name="T0" fmla="*/ 0 w 2803"/>
                <a:gd name="T1" fmla="*/ 224914188 h 207"/>
                <a:gd name="T2" fmla="*/ 18858 w 2803"/>
                <a:gd name="T3" fmla="*/ 224914188 h 207"/>
                <a:gd name="T4" fmla="*/ 23393 w 2803"/>
                <a:gd name="T5" fmla="*/ 0 h 207"/>
                <a:gd name="T6" fmla="*/ 4382 w 2803"/>
                <a:gd name="T7" fmla="*/ 0 h 207"/>
                <a:gd name="T8" fmla="*/ 0 w 2803"/>
                <a:gd name="T9" fmla="*/ 224914188 h 207"/>
                <a:gd name="T10" fmla="*/ 18858 w 2803"/>
                <a:gd name="T11" fmla="*/ 224914188 h 207"/>
                <a:gd name="T12" fmla="*/ 23393 w 2803"/>
                <a:gd name="T13" fmla="*/ 0 h 207"/>
                <a:gd name="T14" fmla="*/ 4382 w 2803"/>
                <a:gd name="T15" fmla="*/ 0 h 207"/>
                <a:gd name="T16" fmla="*/ 0 w 2803"/>
                <a:gd name="T17" fmla="*/ 224914188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3"/>
                <a:gd name="T28" fmla="*/ 0 h 207"/>
                <a:gd name="T29" fmla="*/ 2803 w 280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3" h="207">
                  <a:moveTo>
                    <a:pt x="0" y="206"/>
                  </a:moveTo>
                  <a:lnTo>
                    <a:pt x="2258" y="206"/>
                  </a:lnTo>
                  <a:lnTo>
                    <a:pt x="2802" y="0"/>
                  </a:lnTo>
                  <a:lnTo>
                    <a:pt x="524" y="0"/>
                  </a:lnTo>
                  <a:lnTo>
                    <a:pt x="0" y="206"/>
                  </a:lnTo>
                  <a:lnTo>
                    <a:pt x="2258" y="206"/>
                  </a:lnTo>
                  <a:lnTo>
                    <a:pt x="2802" y="0"/>
                  </a:lnTo>
                  <a:lnTo>
                    <a:pt x="524" y="0"/>
                  </a:lnTo>
                  <a:lnTo>
                    <a:pt x="0" y="206"/>
                  </a:lnTo>
                </a:path>
              </a:pathLst>
            </a:custGeom>
            <a:pattFill prst="pct10">
              <a:fgClr>
                <a:schemeClr val="tx1"/>
              </a:fgClr>
              <a:bgClr>
                <a:schemeClr val="bg1"/>
              </a:bgClr>
            </a:pattFill>
            <a:ln w="12700" cap="rnd">
              <a:solidFill>
                <a:srgbClr val="00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37" name="Freeform 8" descr="10%"/>
            <p:cNvSpPr>
              <a:spLocks/>
            </p:cNvSpPr>
            <p:nvPr/>
          </p:nvSpPr>
          <p:spPr bwMode="auto">
            <a:xfrm>
              <a:off x="338" y="2992"/>
              <a:ext cx="2745" cy="229"/>
            </a:xfrm>
            <a:custGeom>
              <a:avLst/>
              <a:gdLst>
                <a:gd name="T0" fmla="*/ 0 w 2793"/>
                <a:gd name="T1" fmla="*/ 199 h 200"/>
                <a:gd name="T2" fmla="*/ 2250 w 2793"/>
                <a:gd name="T3" fmla="*/ 199 h 200"/>
                <a:gd name="T4" fmla="*/ 2792 w 2793"/>
                <a:gd name="T5" fmla="*/ 0 h 200"/>
                <a:gd name="T6" fmla="*/ 522 w 2793"/>
                <a:gd name="T7" fmla="*/ 0 h 200"/>
                <a:gd name="T8" fmla="*/ 0 w 2793"/>
                <a:gd name="T9" fmla="*/ 199 h 200"/>
                <a:gd name="T10" fmla="*/ 0 60000 65536"/>
                <a:gd name="T11" fmla="*/ 0 60000 65536"/>
                <a:gd name="T12" fmla="*/ 0 60000 65536"/>
                <a:gd name="T13" fmla="*/ 0 60000 65536"/>
                <a:gd name="T14" fmla="*/ 0 60000 65536"/>
                <a:gd name="T15" fmla="*/ 0 w 2793"/>
                <a:gd name="T16" fmla="*/ 0 h 200"/>
                <a:gd name="T17" fmla="*/ 2793 w 2793"/>
                <a:gd name="T18" fmla="*/ 200 h 200"/>
              </a:gdLst>
              <a:ahLst/>
              <a:cxnLst>
                <a:cxn ang="T10">
                  <a:pos x="T0" y="T1"/>
                </a:cxn>
                <a:cxn ang="T11">
                  <a:pos x="T2" y="T3"/>
                </a:cxn>
                <a:cxn ang="T12">
                  <a:pos x="T4" y="T5"/>
                </a:cxn>
                <a:cxn ang="T13">
                  <a:pos x="T6" y="T7"/>
                </a:cxn>
                <a:cxn ang="T14">
                  <a:pos x="T8" y="T9"/>
                </a:cxn>
              </a:cxnLst>
              <a:rect l="T15" t="T16" r="T17" b="T18"/>
              <a:pathLst>
                <a:path w="2793" h="200">
                  <a:moveTo>
                    <a:pt x="0" y="199"/>
                  </a:moveTo>
                  <a:lnTo>
                    <a:pt x="2250" y="199"/>
                  </a:lnTo>
                  <a:lnTo>
                    <a:pt x="2792" y="0"/>
                  </a:lnTo>
                  <a:lnTo>
                    <a:pt x="522" y="0"/>
                  </a:lnTo>
                  <a:lnTo>
                    <a:pt x="0" y="199"/>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38" name="Freeform 9" descr="10%"/>
            <p:cNvSpPr>
              <a:spLocks/>
            </p:cNvSpPr>
            <p:nvPr/>
          </p:nvSpPr>
          <p:spPr bwMode="auto">
            <a:xfrm>
              <a:off x="391" y="2444"/>
              <a:ext cx="2793" cy="200"/>
            </a:xfrm>
            <a:custGeom>
              <a:avLst/>
              <a:gdLst>
                <a:gd name="T0" fmla="*/ 0 w 2793"/>
                <a:gd name="T1" fmla="*/ 199 h 200"/>
                <a:gd name="T2" fmla="*/ 2250 w 2793"/>
                <a:gd name="T3" fmla="*/ 199 h 200"/>
                <a:gd name="T4" fmla="*/ 2792 w 2793"/>
                <a:gd name="T5" fmla="*/ 0 h 200"/>
                <a:gd name="T6" fmla="*/ 522 w 2793"/>
                <a:gd name="T7" fmla="*/ 0 h 200"/>
                <a:gd name="T8" fmla="*/ 0 w 2793"/>
                <a:gd name="T9" fmla="*/ 199 h 200"/>
                <a:gd name="T10" fmla="*/ 0 60000 65536"/>
                <a:gd name="T11" fmla="*/ 0 60000 65536"/>
                <a:gd name="T12" fmla="*/ 0 60000 65536"/>
                <a:gd name="T13" fmla="*/ 0 60000 65536"/>
                <a:gd name="T14" fmla="*/ 0 60000 65536"/>
                <a:gd name="T15" fmla="*/ 0 w 2793"/>
                <a:gd name="T16" fmla="*/ 0 h 200"/>
                <a:gd name="T17" fmla="*/ 2793 w 2793"/>
                <a:gd name="T18" fmla="*/ 200 h 200"/>
              </a:gdLst>
              <a:ahLst/>
              <a:cxnLst>
                <a:cxn ang="T10">
                  <a:pos x="T0" y="T1"/>
                </a:cxn>
                <a:cxn ang="T11">
                  <a:pos x="T2" y="T3"/>
                </a:cxn>
                <a:cxn ang="T12">
                  <a:pos x="T4" y="T5"/>
                </a:cxn>
                <a:cxn ang="T13">
                  <a:pos x="T6" y="T7"/>
                </a:cxn>
                <a:cxn ang="T14">
                  <a:pos x="T8" y="T9"/>
                </a:cxn>
              </a:cxnLst>
              <a:rect l="T15" t="T16" r="T17" b="T18"/>
              <a:pathLst>
                <a:path w="2793" h="200">
                  <a:moveTo>
                    <a:pt x="0" y="199"/>
                  </a:moveTo>
                  <a:lnTo>
                    <a:pt x="2250" y="199"/>
                  </a:lnTo>
                  <a:lnTo>
                    <a:pt x="2792" y="0"/>
                  </a:lnTo>
                  <a:lnTo>
                    <a:pt x="522" y="0"/>
                  </a:lnTo>
                  <a:lnTo>
                    <a:pt x="0" y="199"/>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39" name="Freeform 10"/>
            <p:cNvSpPr>
              <a:spLocks/>
            </p:cNvSpPr>
            <p:nvPr/>
          </p:nvSpPr>
          <p:spPr bwMode="auto">
            <a:xfrm>
              <a:off x="380" y="2440"/>
              <a:ext cx="2803" cy="207"/>
            </a:xfrm>
            <a:custGeom>
              <a:avLst/>
              <a:gdLst>
                <a:gd name="T0" fmla="*/ 0 w 2803"/>
                <a:gd name="T1" fmla="*/ 206 h 207"/>
                <a:gd name="T2" fmla="*/ 2258 w 2803"/>
                <a:gd name="T3" fmla="*/ 206 h 207"/>
                <a:gd name="T4" fmla="*/ 2802 w 2803"/>
                <a:gd name="T5" fmla="*/ 0 h 207"/>
                <a:gd name="T6" fmla="*/ 524 w 2803"/>
                <a:gd name="T7" fmla="*/ 0 h 207"/>
                <a:gd name="T8" fmla="*/ 0 w 2803"/>
                <a:gd name="T9" fmla="*/ 206 h 207"/>
                <a:gd name="T10" fmla="*/ 2258 w 2803"/>
                <a:gd name="T11" fmla="*/ 206 h 207"/>
                <a:gd name="T12" fmla="*/ 2802 w 2803"/>
                <a:gd name="T13" fmla="*/ 0 h 207"/>
                <a:gd name="T14" fmla="*/ 524 w 2803"/>
                <a:gd name="T15" fmla="*/ 0 h 207"/>
                <a:gd name="T16" fmla="*/ 0 w 2803"/>
                <a:gd name="T17" fmla="*/ 206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3"/>
                <a:gd name="T28" fmla="*/ 0 h 207"/>
                <a:gd name="T29" fmla="*/ 2803 w 280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3" h="207">
                  <a:moveTo>
                    <a:pt x="0" y="206"/>
                  </a:moveTo>
                  <a:lnTo>
                    <a:pt x="2258" y="206"/>
                  </a:lnTo>
                  <a:lnTo>
                    <a:pt x="2802" y="0"/>
                  </a:lnTo>
                  <a:lnTo>
                    <a:pt x="524" y="0"/>
                  </a:lnTo>
                  <a:lnTo>
                    <a:pt x="0" y="206"/>
                  </a:lnTo>
                  <a:lnTo>
                    <a:pt x="2258" y="206"/>
                  </a:lnTo>
                  <a:lnTo>
                    <a:pt x="2802" y="0"/>
                  </a:lnTo>
                  <a:lnTo>
                    <a:pt x="524" y="0"/>
                  </a:lnTo>
                  <a:lnTo>
                    <a:pt x="0" y="20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40" name="Freeform 11" descr="10%"/>
            <p:cNvSpPr>
              <a:spLocks/>
            </p:cNvSpPr>
            <p:nvPr/>
          </p:nvSpPr>
          <p:spPr bwMode="auto">
            <a:xfrm>
              <a:off x="391" y="1950"/>
              <a:ext cx="2793" cy="206"/>
            </a:xfrm>
            <a:custGeom>
              <a:avLst/>
              <a:gdLst>
                <a:gd name="T0" fmla="*/ 0 w 2793"/>
                <a:gd name="T1" fmla="*/ 205 h 206"/>
                <a:gd name="T2" fmla="*/ 2250 w 2793"/>
                <a:gd name="T3" fmla="*/ 205 h 206"/>
                <a:gd name="T4" fmla="*/ 2792 w 2793"/>
                <a:gd name="T5" fmla="*/ 0 h 206"/>
                <a:gd name="T6" fmla="*/ 522 w 2793"/>
                <a:gd name="T7" fmla="*/ 0 h 206"/>
                <a:gd name="T8" fmla="*/ 0 w 2793"/>
                <a:gd name="T9" fmla="*/ 205 h 206"/>
                <a:gd name="T10" fmla="*/ 0 60000 65536"/>
                <a:gd name="T11" fmla="*/ 0 60000 65536"/>
                <a:gd name="T12" fmla="*/ 0 60000 65536"/>
                <a:gd name="T13" fmla="*/ 0 60000 65536"/>
                <a:gd name="T14" fmla="*/ 0 60000 65536"/>
                <a:gd name="T15" fmla="*/ 0 w 2793"/>
                <a:gd name="T16" fmla="*/ 0 h 206"/>
                <a:gd name="T17" fmla="*/ 2793 w 2793"/>
                <a:gd name="T18" fmla="*/ 206 h 206"/>
              </a:gdLst>
              <a:ahLst/>
              <a:cxnLst>
                <a:cxn ang="T10">
                  <a:pos x="T0" y="T1"/>
                </a:cxn>
                <a:cxn ang="T11">
                  <a:pos x="T2" y="T3"/>
                </a:cxn>
                <a:cxn ang="T12">
                  <a:pos x="T4" y="T5"/>
                </a:cxn>
                <a:cxn ang="T13">
                  <a:pos x="T6" y="T7"/>
                </a:cxn>
                <a:cxn ang="T14">
                  <a:pos x="T8" y="T9"/>
                </a:cxn>
              </a:cxnLst>
              <a:rect l="T15" t="T16" r="T17" b="T18"/>
              <a:pathLst>
                <a:path w="2793" h="206">
                  <a:moveTo>
                    <a:pt x="0" y="205"/>
                  </a:moveTo>
                  <a:lnTo>
                    <a:pt x="2250" y="205"/>
                  </a:lnTo>
                  <a:lnTo>
                    <a:pt x="2792" y="0"/>
                  </a:lnTo>
                  <a:lnTo>
                    <a:pt x="522" y="0"/>
                  </a:lnTo>
                  <a:lnTo>
                    <a:pt x="0" y="205"/>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41" name="Freeform 12"/>
            <p:cNvSpPr>
              <a:spLocks/>
            </p:cNvSpPr>
            <p:nvPr/>
          </p:nvSpPr>
          <p:spPr bwMode="auto">
            <a:xfrm>
              <a:off x="391" y="1950"/>
              <a:ext cx="2803" cy="215"/>
            </a:xfrm>
            <a:custGeom>
              <a:avLst/>
              <a:gdLst>
                <a:gd name="T0" fmla="*/ 0 w 2803"/>
                <a:gd name="T1" fmla="*/ 214 h 215"/>
                <a:gd name="T2" fmla="*/ 2258 w 2803"/>
                <a:gd name="T3" fmla="*/ 214 h 215"/>
                <a:gd name="T4" fmla="*/ 2802 w 2803"/>
                <a:gd name="T5" fmla="*/ 0 h 215"/>
                <a:gd name="T6" fmla="*/ 524 w 2803"/>
                <a:gd name="T7" fmla="*/ 0 h 215"/>
                <a:gd name="T8" fmla="*/ 0 w 2803"/>
                <a:gd name="T9" fmla="*/ 214 h 215"/>
                <a:gd name="T10" fmla="*/ 2258 w 2803"/>
                <a:gd name="T11" fmla="*/ 214 h 215"/>
                <a:gd name="T12" fmla="*/ 2802 w 2803"/>
                <a:gd name="T13" fmla="*/ 0 h 215"/>
                <a:gd name="T14" fmla="*/ 524 w 2803"/>
                <a:gd name="T15" fmla="*/ 0 h 215"/>
                <a:gd name="T16" fmla="*/ 0 w 2803"/>
                <a:gd name="T17" fmla="*/ 214 h 2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3"/>
                <a:gd name="T28" fmla="*/ 0 h 215"/>
                <a:gd name="T29" fmla="*/ 2803 w 2803"/>
                <a:gd name="T30" fmla="*/ 215 h 2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3" h="215">
                  <a:moveTo>
                    <a:pt x="0" y="214"/>
                  </a:moveTo>
                  <a:lnTo>
                    <a:pt x="2258" y="214"/>
                  </a:lnTo>
                  <a:lnTo>
                    <a:pt x="2802" y="0"/>
                  </a:lnTo>
                  <a:lnTo>
                    <a:pt x="524" y="0"/>
                  </a:lnTo>
                  <a:lnTo>
                    <a:pt x="0" y="214"/>
                  </a:lnTo>
                  <a:lnTo>
                    <a:pt x="2258" y="214"/>
                  </a:lnTo>
                  <a:lnTo>
                    <a:pt x="2802" y="0"/>
                  </a:lnTo>
                  <a:lnTo>
                    <a:pt x="524" y="0"/>
                  </a:lnTo>
                  <a:lnTo>
                    <a:pt x="0" y="21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42" name="Freeform 13" descr="10%"/>
            <p:cNvSpPr>
              <a:spLocks/>
            </p:cNvSpPr>
            <p:nvPr/>
          </p:nvSpPr>
          <p:spPr bwMode="auto">
            <a:xfrm>
              <a:off x="391" y="1488"/>
              <a:ext cx="2793" cy="207"/>
            </a:xfrm>
            <a:custGeom>
              <a:avLst/>
              <a:gdLst>
                <a:gd name="T0" fmla="*/ 0 w 2793"/>
                <a:gd name="T1" fmla="*/ 206 h 207"/>
                <a:gd name="T2" fmla="*/ 2250 w 2793"/>
                <a:gd name="T3" fmla="*/ 206 h 207"/>
                <a:gd name="T4" fmla="*/ 2792 w 2793"/>
                <a:gd name="T5" fmla="*/ 0 h 207"/>
                <a:gd name="T6" fmla="*/ 522 w 2793"/>
                <a:gd name="T7" fmla="*/ 0 h 207"/>
                <a:gd name="T8" fmla="*/ 0 w 2793"/>
                <a:gd name="T9" fmla="*/ 206 h 207"/>
                <a:gd name="T10" fmla="*/ 0 60000 65536"/>
                <a:gd name="T11" fmla="*/ 0 60000 65536"/>
                <a:gd name="T12" fmla="*/ 0 60000 65536"/>
                <a:gd name="T13" fmla="*/ 0 60000 65536"/>
                <a:gd name="T14" fmla="*/ 0 60000 65536"/>
                <a:gd name="T15" fmla="*/ 0 w 2793"/>
                <a:gd name="T16" fmla="*/ 0 h 207"/>
                <a:gd name="T17" fmla="*/ 2793 w 2793"/>
                <a:gd name="T18" fmla="*/ 207 h 207"/>
              </a:gdLst>
              <a:ahLst/>
              <a:cxnLst>
                <a:cxn ang="T10">
                  <a:pos x="T0" y="T1"/>
                </a:cxn>
                <a:cxn ang="T11">
                  <a:pos x="T2" y="T3"/>
                </a:cxn>
                <a:cxn ang="T12">
                  <a:pos x="T4" y="T5"/>
                </a:cxn>
                <a:cxn ang="T13">
                  <a:pos x="T6" y="T7"/>
                </a:cxn>
                <a:cxn ang="T14">
                  <a:pos x="T8" y="T9"/>
                </a:cxn>
              </a:cxnLst>
              <a:rect l="T15" t="T16" r="T17" b="T18"/>
              <a:pathLst>
                <a:path w="2793" h="207">
                  <a:moveTo>
                    <a:pt x="0" y="206"/>
                  </a:moveTo>
                  <a:lnTo>
                    <a:pt x="2250" y="206"/>
                  </a:lnTo>
                  <a:lnTo>
                    <a:pt x="2792" y="0"/>
                  </a:lnTo>
                  <a:lnTo>
                    <a:pt x="522" y="0"/>
                  </a:lnTo>
                  <a:lnTo>
                    <a:pt x="0" y="206"/>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43" name="Freeform 14"/>
            <p:cNvSpPr>
              <a:spLocks/>
            </p:cNvSpPr>
            <p:nvPr/>
          </p:nvSpPr>
          <p:spPr bwMode="auto">
            <a:xfrm>
              <a:off x="391" y="1488"/>
              <a:ext cx="2803" cy="215"/>
            </a:xfrm>
            <a:custGeom>
              <a:avLst/>
              <a:gdLst>
                <a:gd name="T0" fmla="*/ 0 w 2803"/>
                <a:gd name="T1" fmla="*/ 214 h 215"/>
                <a:gd name="T2" fmla="*/ 2258 w 2803"/>
                <a:gd name="T3" fmla="*/ 214 h 215"/>
                <a:gd name="T4" fmla="*/ 2802 w 2803"/>
                <a:gd name="T5" fmla="*/ 0 h 215"/>
                <a:gd name="T6" fmla="*/ 524 w 2803"/>
                <a:gd name="T7" fmla="*/ 0 h 215"/>
                <a:gd name="T8" fmla="*/ 0 w 2803"/>
                <a:gd name="T9" fmla="*/ 214 h 215"/>
                <a:gd name="T10" fmla="*/ 2258 w 2803"/>
                <a:gd name="T11" fmla="*/ 214 h 215"/>
                <a:gd name="T12" fmla="*/ 2802 w 2803"/>
                <a:gd name="T13" fmla="*/ 0 h 215"/>
                <a:gd name="T14" fmla="*/ 524 w 2803"/>
                <a:gd name="T15" fmla="*/ 0 h 215"/>
                <a:gd name="T16" fmla="*/ 0 w 2803"/>
                <a:gd name="T17" fmla="*/ 214 h 2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3"/>
                <a:gd name="T28" fmla="*/ 0 h 215"/>
                <a:gd name="T29" fmla="*/ 2803 w 2803"/>
                <a:gd name="T30" fmla="*/ 215 h 2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3" h="215">
                  <a:moveTo>
                    <a:pt x="0" y="214"/>
                  </a:moveTo>
                  <a:lnTo>
                    <a:pt x="2258" y="214"/>
                  </a:lnTo>
                  <a:lnTo>
                    <a:pt x="2802" y="0"/>
                  </a:lnTo>
                  <a:lnTo>
                    <a:pt x="524" y="0"/>
                  </a:lnTo>
                  <a:lnTo>
                    <a:pt x="0" y="214"/>
                  </a:lnTo>
                  <a:lnTo>
                    <a:pt x="2258" y="214"/>
                  </a:lnTo>
                  <a:lnTo>
                    <a:pt x="2802" y="0"/>
                  </a:lnTo>
                  <a:lnTo>
                    <a:pt x="524" y="0"/>
                  </a:lnTo>
                  <a:lnTo>
                    <a:pt x="0" y="21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46" name="Rectangle 40"/>
            <p:cNvSpPr>
              <a:spLocks noChangeArrowheads="1"/>
            </p:cNvSpPr>
            <p:nvPr/>
          </p:nvSpPr>
          <p:spPr bwMode="auto">
            <a:xfrm>
              <a:off x="1163" y="1551"/>
              <a:ext cx="1700" cy="160"/>
            </a:xfrm>
            <a:prstGeom prst="rect">
              <a:avLst/>
            </a:prstGeom>
            <a:ln/>
          </p:spPr>
          <p:style>
            <a:lnRef idx="1">
              <a:schemeClr val="accent6"/>
            </a:lnRef>
            <a:fillRef idx="2">
              <a:schemeClr val="accent6"/>
            </a:fillRef>
            <a:effectRef idx="1">
              <a:schemeClr val="accent6"/>
            </a:effectRef>
            <a:fontRef idx="minor">
              <a:schemeClr val="dk1"/>
            </a:fontRef>
          </p:style>
          <p:txBody>
            <a:bodyPr wrap="none" lIns="107950" tIns="53975" rIns="107950" bIns="53975">
              <a:spAutoFit/>
            </a:bodyPr>
            <a:lstStyle/>
            <a:p>
              <a:pPr algn="r" defTabSz="1330325" eaLnBrk="0" fontAlgn="base" hangingPunct="0">
                <a:lnSpc>
                  <a:spcPct val="90000"/>
                </a:lnSpc>
                <a:spcBef>
                  <a:spcPct val="0"/>
                </a:spcBef>
                <a:spcAft>
                  <a:spcPct val="0"/>
                </a:spcAft>
              </a:pPr>
              <a:r>
                <a:rPr lang="en-US" altLang="en-US" sz="1400" b="1" dirty="0">
                  <a:solidFill>
                    <a:srgbClr val="0067C5"/>
                  </a:solidFill>
                  <a:latin typeface="Arial" panose="020B0604020202020204" pitchFamily="34" charset="0"/>
                  <a:ea typeface="ＭＳ Ｐゴシック" panose="020B0600070205080204" pitchFamily="34" charset="-128"/>
                  <a:cs typeface="Arial" panose="020B0604020202020204" pitchFamily="34" charset="0"/>
                </a:rPr>
                <a:t>Business Process &amp; Forums</a:t>
              </a:r>
            </a:p>
          </p:txBody>
        </p:sp>
        <p:sp>
          <p:nvSpPr>
            <p:cNvPr id="1047" name="Rectangle 41"/>
            <p:cNvSpPr>
              <a:spLocks noChangeArrowheads="1"/>
            </p:cNvSpPr>
            <p:nvPr/>
          </p:nvSpPr>
          <p:spPr bwMode="auto">
            <a:xfrm>
              <a:off x="1409" y="2010"/>
              <a:ext cx="1418" cy="160"/>
            </a:xfrm>
            <a:prstGeom prst="rect">
              <a:avLst/>
            </a:prstGeom>
            <a:ln/>
          </p:spPr>
          <p:style>
            <a:lnRef idx="1">
              <a:schemeClr val="accent6"/>
            </a:lnRef>
            <a:fillRef idx="2">
              <a:schemeClr val="accent6"/>
            </a:fillRef>
            <a:effectRef idx="1">
              <a:schemeClr val="accent6"/>
            </a:effectRef>
            <a:fontRef idx="minor">
              <a:schemeClr val="dk1"/>
            </a:fontRef>
          </p:style>
          <p:txBody>
            <a:bodyPr wrap="none" lIns="107950" tIns="53975" rIns="107950" bIns="53975">
              <a:spAutoFit/>
            </a:bodyPr>
            <a:lstStyle>
              <a:lvl1pPr defTabSz="1330325"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1330325"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1330325"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1330325"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1330325"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fontAlgn="base">
                <a:lnSpc>
                  <a:spcPct val="90000"/>
                </a:lnSpc>
                <a:spcBef>
                  <a:spcPct val="0"/>
                </a:spcBef>
                <a:spcAft>
                  <a:spcPct val="0"/>
                </a:spcAft>
              </a:pPr>
              <a:r>
                <a:rPr lang="en-US" altLang="en-US" sz="1400" b="1" dirty="0">
                  <a:solidFill>
                    <a:srgbClr val="0067C5"/>
                  </a:solidFill>
                  <a:cs typeface="Arial" panose="020B0604020202020204" pitchFamily="34" charset="0"/>
                </a:rPr>
                <a:t>Information &amp; Analytics</a:t>
              </a:r>
            </a:p>
          </p:txBody>
        </p:sp>
        <p:sp>
          <p:nvSpPr>
            <p:cNvPr id="1048" name="Rectangle 42"/>
            <p:cNvSpPr>
              <a:spLocks noChangeArrowheads="1"/>
            </p:cNvSpPr>
            <p:nvPr/>
          </p:nvSpPr>
          <p:spPr bwMode="auto">
            <a:xfrm>
              <a:off x="1605" y="2503"/>
              <a:ext cx="1219" cy="160"/>
            </a:xfrm>
            <a:prstGeom prst="rect">
              <a:avLst/>
            </a:prstGeom>
            <a:ln/>
          </p:spPr>
          <p:style>
            <a:lnRef idx="1">
              <a:schemeClr val="accent6"/>
            </a:lnRef>
            <a:fillRef idx="2">
              <a:schemeClr val="accent6"/>
            </a:fillRef>
            <a:effectRef idx="1">
              <a:schemeClr val="accent6"/>
            </a:effectRef>
            <a:fontRef idx="minor">
              <a:schemeClr val="dk1"/>
            </a:fontRef>
          </p:style>
          <p:txBody>
            <a:bodyPr wrap="none" lIns="107950" tIns="53975" rIns="107950" bIns="53975">
              <a:spAutoFit/>
            </a:bodyPr>
            <a:lstStyle/>
            <a:p>
              <a:pPr algn="r" defTabSz="1330325" eaLnBrk="0" fontAlgn="base" hangingPunct="0">
                <a:lnSpc>
                  <a:spcPct val="90000"/>
                </a:lnSpc>
                <a:spcBef>
                  <a:spcPct val="0"/>
                </a:spcBef>
                <a:spcAft>
                  <a:spcPct val="0"/>
                </a:spcAft>
              </a:pPr>
              <a:r>
                <a:rPr lang="en-US" altLang="en-US" sz="1400" b="1" dirty="0">
                  <a:solidFill>
                    <a:srgbClr val="0067C5"/>
                  </a:solidFill>
                  <a:latin typeface="Arial" panose="020B0604020202020204" pitchFamily="34" charset="0"/>
                  <a:ea typeface="ＭＳ Ｐゴシック" panose="020B0600070205080204" pitchFamily="34" charset="-128"/>
                  <a:cs typeface="Arial" panose="020B0604020202020204" pitchFamily="34" charset="0"/>
                </a:rPr>
                <a:t>Applications &amp; Data</a:t>
              </a:r>
            </a:p>
          </p:txBody>
        </p:sp>
        <p:sp>
          <p:nvSpPr>
            <p:cNvPr id="1049" name="Rectangle 43"/>
            <p:cNvSpPr>
              <a:spLocks noChangeArrowheads="1"/>
            </p:cNvSpPr>
            <p:nvPr/>
          </p:nvSpPr>
          <p:spPr bwMode="auto">
            <a:xfrm>
              <a:off x="1785" y="3104"/>
              <a:ext cx="1012" cy="160"/>
            </a:xfrm>
            <a:prstGeom prst="rect">
              <a:avLst/>
            </a:prstGeom>
            <a:ln/>
          </p:spPr>
          <p:style>
            <a:lnRef idx="1">
              <a:schemeClr val="accent6"/>
            </a:lnRef>
            <a:fillRef idx="2">
              <a:schemeClr val="accent6"/>
            </a:fillRef>
            <a:effectRef idx="1">
              <a:schemeClr val="accent6"/>
            </a:effectRef>
            <a:fontRef idx="minor">
              <a:schemeClr val="dk1"/>
            </a:fontRef>
          </p:style>
          <p:txBody>
            <a:bodyPr wrap="none" lIns="107950" tIns="53975" rIns="107950" bIns="53975">
              <a:spAutoFit/>
            </a:bodyPr>
            <a:lstStyle/>
            <a:p>
              <a:pPr algn="r" defTabSz="1330325" eaLnBrk="0" fontAlgn="base" hangingPunct="0">
                <a:lnSpc>
                  <a:spcPct val="90000"/>
                </a:lnSpc>
                <a:spcBef>
                  <a:spcPct val="0"/>
                </a:spcBef>
                <a:spcAft>
                  <a:spcPct val="0"/>
                </a:spcAft>
              </a:pPr>
              <a:r>
                <a:rPr lang="en-US" altLang="en-US" sz="1400" b="1" dirty="0">
                  <a:solidFill>
                    <a:srgbClr val="0067C5"/>
                  </a:solidFill>
                  <a:latin typeface="Arial" panose="020B0604020202020204" pitchFamily="34" charset="0"/>
                  <a:ea typeface="ＭＳ Ｐゴシック" panose="020B0600070205080204" pitchFamily="34" charset="-128"/>
                  <a:cs typeface="Arial" panose="020B0604020202020204" pitchFamily="34" charset="0"/>
                </a:rPr>
                <a:t>IT Infrastructure</a:t>
              </a:r>
            </a:p>
          </p:txBody>
        </p:sp>
        <p:sp>
          <p:nvSpPr>
            <p:cNvPr id="1050" name="Line 44"/>
            <p:cNvSpPr>
              <a:spLocks noChangeShapeType="1"/>
            </p:cNvSpPr>
            <p:nvPr/>
          </p:nvSpPr>
          <p:spPr bwMode="auto">
            <a:xfrm flipV="1">
              <a:off x="418" y="1893"/>
              <a:ext cx="53" cy="193"/>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51" name="Freeform 45"/>
            <p:cNvSpPr>
              <a:spLocks/>
            </p:cNvSpPr>
            <p:nvPr/>
          </p:nvSpPr>
          <p:spPr bwMode="auto">
            <a:xfrm>
              <a:off x="418" y="2270"/>
              <a:ext cx="64" cy="123"/>
            </a:xfrm>
            <a:custGeom>
              <a:avLst/>
              <a:gdLst>
                <a:gd name="T0" fmla="*/ 63 w 64"/>
                <a:gd name="T1" fmla="*/ 0 h 123"/>
                <a:gd name="T2" fmla="*/ 63 w 64"/>
                <a:gd name="T3" fmla="*/ 122 h 123"/>
                <a:gd name="T4" fmla="*/ 32 w 64"/>
                <a:gd name="T5" fmla="*/ 115 h 123"/>
                <a:gd name="T6" fmla="*/ 0 w 64"/>
                <a:gd name="T7" fmla="*/ 108 h 123"/>
                <a:gd name="T8" fmla="*/ 63 w 64"/>
                <a:gd name="T9" fmla="*/ 0 h 123"/>
                <a:gd name="T10" fmla="*/ 0 60000 65536"/>
                <a:gd name="T11" fmla="*/ 0 60000 65536"/>
                <a:gd name="T12" fmla="*/ 0 60000 65536"/>
                <a:gd name="T13" fmla="*/ 0 60000 65536"/>
                <a:gd name="T14" fmla="*/ 0 60000 65536"/>
                <a:gd name="T15" fmla="*/ 0 w 64"/>
                <a:gd name="T16" fmla="*/ 0 h 123"/>
                <a:gd name="T17" fmla="*/ 64 w 64"/>
                <a:gd name="T18" fmla="*/ 123 h 123"/>
              </a:gdLst>
              <a:ahLst/>
              <a:cxnLst>
                <a:cxn ang="T10">
                  <a:pos x="T0" y="T1"/>
                </a:cxn>
                <a:cxn ang="T11">
                  <a:pos x="T2" y="T3"/>
                </a:cxn>
                <a:cxn ang="T12">
                  <a:pos x="T4" y="T5"/>
                </a:cxn>
                <a:cxn ang="T13">
                  <a:pos x="T6" y="T7"/>
                </a:cxn>
                <a:cxn ang="T14">
                  <a:pos x="T8" y="T9"/>
                </a:cxn>
              </a:cxnLst>
              <a:rect l="T15" t="T16" r="T17" b="T18"/>
              <a:pathLst>
                <a:path w="64" h="123">
                  <a:moveTo>
                    <a:pt x="63" y="0"/>
                  </a:moveTo>
                  <a:lnTo>
                    <a:pt x="63" y="122"/>
                  </a:lnTo>
                  <a:lnTo>
                    <a:pt x="32" y="115"/>
                  </a:lnTo>
                  <a:lnTo>
                    <a:pt x="0" y="108"/>
                  </a:lnTo>
                  <a:lnTo>
                    <a:pt x="63"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52" name="Line 46"/>
            <p:cNvSpPr>
              <a:spLocks noChangeShapeType="1"/>
            </p:cNvSpPr>
            <p:nvPr/>
          </p:nvSpPr>
          <p:spPr bwMode="auto">
            <a:xfrm flipV="1">
              <a:off x="400" y="2384"/>
              <a:ext cx="53" cy="191"/>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53" name="Freeform 47"/>
            <p:cNvSpPr>
              <a:spLocks/>
            </p:cNvSpPr>
            <p:nvPr/>
          </p:nvSpPr>
          <p:spPr bwMode="auto">
            <a:xfrm>
              <a:off x="373" y="2820"/>
              <a:ext cx="63" cy="124"/>
            </a:xfrm>
            <a:custGeom>
              <a:avLst/>
              <a:gdLst>
                <a:gd name="T0" fmla="*/ 62 w 63"/>
                <a:gd name="T1" fmla="*/ 0 h 124"/>
                <a:gd name="T2" fmla="*/ 62 w 63"/>
                <a:gd name="T3" fmla="*/ 123 h 124"/>
                <a:gd name="T4" fmla="*/ 31 w 63"/>
                <a:gd name="T5" fmla="*/ 116 h 124"/>
                <a:gd name="T6" fmla="*/ 0 w 63"/>
                <a:gd name="T7" fmla="*/ 109 h 124"/>
                <a:gd name="T8" fmla="*/ 62 w 63"/>
                <a:gd name="T9" fmla="*/ 0 h 124"/>
                <a:gd name="T10" fmla="*/ 0 60000 65536"/>
                <a:gd name="T11" fmla="*/ 0 60000 65536"/>
                <a:gd name="T12" fmla="*/ 0 60000 65536"/>
                <a:gd name="T13" fmla="*/ 0 60000 65536"/>
                <a:gd name="T14" fmla="*/ 0 60000 65536"/>
                <a:gd name="T15" fmla="*/ 0 w 63"/>
                <a:gd name="T16" fmla="*/ 0 h 124"/>
                <a:gd name="T17" fmla="*/ 63 w 63"/>
                <a:gd name="T18" fmla="*/ 124 h 124"/>
              </a:gdLst>
              <a:ahLst/>
              <a:cxnLst>
                <a:cxn ang="T10">
                  <a:pos x="T0" y="T1"/>
                </a:cxn>
                <a:cxn ang="T11">
                  <a:pos x="T2" y="T3"/>
                </a:cxn>
                <a:cxn ang="T12">
                  <a:pos x="T4" y="T5"/>
                </a:cxn>
                <a:cxn ang="T13">
                  <a:pos x="T6" y="T7"/>
                </a:cxn>
                <a:cxn ang="T14">
                  <a:pos x="T8" y="T9"/>
                </a:cxn>
              </a:cxnLst>
              <a:rect l="T15" t="T16" r="T17" b="T18"/>
              <a:pathLst>
                <a:path w="63" h="124">
                  <a:moveTo>
                    <a:pt x="62" y="0"/>
                  </a:moveTo>
                  <a:lnTo>
                    <a:pt x="62" y="123"/>
                  </a:lnTo>
                  <a:lnTo>
                    <a:pt x="31" y="116"/>
                  </a:lnTo>
                  <a:lnTo>
                    <a:pt x="0" y="109"/>
                  </a:lnTo>
                  <a:lnTo>
                    <a:pt x="62"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54" name="Line 48"/>
            <p:cNvSpPr>
              <a:spLocks noChangeShapeType="1"/>
            </p:cNvSpPr>
            <p:nvPr/>
          </p:nvSpPr>
          <p:spPr bwMode="auto">
            <a:xfrm flipV="1">
              <a:off x="356" y="2934"/>
              <a:ext cx="54" cy="192"/>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nvGrpSpPr>
            <p:cNvPr id="1055" name="Group 49"/>
            <p:cNvGrpSpPr>
              <a:grpSpLocks/>
            </p:cNvGrpSpPr>
            <p:nvPr/>
          </p:nvGrpSpPr>
          <p:grpSpPr bwMode="auto">
            <a:xfrm>
              <a:off x="2908" y="2116"/>
              <a:ext cx="73" cy="338"/>
              <a:chOff x="2908" y="2266"/>
              <a:chExt cx="73" cy="338"/>
            </a:xfrm>
          </p:grpSpPr>
          <p:sp>
            <p:nvSpPr>
              <p:cNvPr id="1108" name="Freeform 50"/>
              <p:cNvSpPr>
                <a:spLocks/>
              </p:cNvSpPr>
              <p:nvPr/>
            </p:nvSpPr>
            <p:spPr bwMode="auto">
              <a:xfrm>
                <a:off x="2908" y="2480"/>
                <a:ext cx="73" cy="124"/>
              </a:xfrm>
              <a:custGeom>
                <a:avLst/>
                <a:gdLst>
                  <a:gd name="T0" fmla="*/ 16 w 73"/>
                  <a:gd name="T1" fmla="*/ 123 h 124"/>
                  <a:gd name="T2" fmla="*/ 0 w 73"/>
                  <a:gd name="T3" fmla="*/ 0 h 124"/>
                  <a:gd name="T4" fmla="*/ 40 w 73"/>
                  <a:gd name="T5" fmla="*/ 0 h 124"/>
                  <a:gd name="T6" fmla="*/ 72 w 73"/>
                  <a:gd name="T7" fmla="*/ 7 h 124"/>
                  <a:gd name="T8" fmla="*/ 16 w 73"/>
                  <a:gd name="T9" fmla="*/ 123 h 124"/>
                  <a:gd name="T10" fmla="*/ 0 60000 65536"/>
                  <a:gd name="T11" fmla="*/ 0 60000 65536"/>
                  <a:gd name="T12" fmla="*/ 0 60000 65536"/>
                  <a:gd name="T13" fmla="*/ 0 60000 65536"/>
                  <a:gd name="T14" fmla="*/ 0 60000 65536"/>
                  <a:gd name="T15" fmla="*/ 0 w 73"/>
                  <a:gd name="T16" fmla="*/ 0 h 124"/>
                  <a:gd name="T17" fmla="*/ 73 w 73"/>
                  <a:gd name="T18" fmla="*/ 124 h 124"/>
                </a:gdLst>
                <a:ahLst/>
                <a:cxnLst>
                  <a:cxn ang="T10">
                    <a:pos x="T0" y="T1"/>
                  </a:cxn>
                  <a:cxn ang="T11">
                    <a:pos x="T2" y="T3"/>
                  </a:cxn>
                  <a:cxn ang="T12">
                    <a:pos x="T4" y="T5"/>
                  </a:cxn>
                  <a:cxn ang="T13">
                    <a:pos x="T6" y="T7"/>
                  </a:cxn>
                  <a:cxn ang="T14">
                    <a:pos x="T8" y="T9"/>
                  </a:cxn>
                </a:cxnLst>
                <a:rect l="T15" t="T16" r="T17" b="T18"/>
                <a:pathLst>
                  <a:path w="73" h="124">
                    <a:moveTo>
                      <a:pt x="16" y="123"/>
                    </a:moveTo>
                    <a:lnTo>
                      <a:pt x="0" y="0"/>
                    </a:lnTo>
                    <a:lnTo>
                      <a:pt x="40" y="0"/>
                    </a:lnTo>
                    <a:lnTo>
                      <a:pt x="72" y="7"/>
                    </a:lnTo>
                    <a:lnTo>
                      <a:pt x="16" y="12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09" name="Line 51"/>
              <p:cNvSpPr>
                <a:spLocks noChangeShapeType="1"/>
              </p:cNvSpPr>
              <p:nvPr/>
            </p:nvSpPr>
            <p:spPr bwMode="auto">
              <a:xfrm flipH="1">
                <a:off x="2953" y="2266"/>
                <a:ext cx="27" cy="214"/>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1056" name="Freeform 52"/>
            <p:cNvSpPr>
              <a:spLocks/>
            </p:cNvSpPr>
            <p:nvPr/>
          </p:nvSpPr>
          <p:spPr bwMode="auto">
            <a:xfrm>
              <a:off x="2855" y="2866"/>
              <a:ext cx="72" cy="124"/>
            </a:xfrm>
            <a:custGeom>
              <a:avLst/>
              <a:gdLst>
                <a:gd name="T0" fmla="*/ 16 w 72"/>
                <a:gd name="T1" fmla="*/ 123 h 124"/>
                <a:gd name="T2" fmla="*/ 0 w 72"/>
                <a:gd name="T3" fmla="*/ 0 h 124"/>
                <a:gd name="T4" fmla="*/ 39 w 72"/>
                <a:gd name="T5" fmla="*/ 0 h 124"/>
                <a:gd name="T6" fmla="*/ 71 w 72"/>
                <a:gd name="T7" fmla="*/ 7 h 124"/>
                <a:gd name="T8" fmla="*/ 16 w 72"/>
                <a:gd name="T9" fmla="*/ 123 h 124"/>
                <a:gd name="T10" fmla="*/ 0 60000 65536"/>
                <a:gd name="T11" fmla="*/ 0 60000 65536"/>
                <a:gd name="T12" fmla="*/ 0 60000 65536"/>
                <a:gd name="T13" fmla="*/ 0 60000 65536"/>
                <a:gd name="T14" fmla="*/ 0 60000 65536"/>
                <a:gd name="T15" fmla="*/ 0 w 72"/>
                <a:gd name="T16" fmla="*/ 0 h 124"/>
                <a:gd name="T17" fmla="*/ 72 w 72"/>
                <a:gd name="T18" fmla="*/ 124 h 124"/>
              </a:gdLst>
              <a:ahLst/>
              <a:cxnLst>
                <a:cxn ang="T10">
                  <a:pos x="T0" y="T1"/>
                </a:cxn>
                <a:cxn ang="T11">
                  <a:pos x="T2" y="T3"/>
                </a:cxn>
                <a:cxn ang="T12">
                  <a:pos x="T4" y="T5"/>
                </a:cxn>
                <a:cxn ang="T13">
                  <a:pos x="T6" y="T7"/>
                </a:cxn>
                <a:cxn ang="T14">
                  <a:pos x="T8" y="T9"/>
                </a:cxn>
              </a:cxnLst>
              <a:rect l="T15" t="T16" r="T17" b="T18"/>
              <a:pathLst>
                <a:path w="72" h="124">
                  <a:moveTo>
                    <a:pt x="16" y="123"/>
                  </a:moveTo>
                  <a:lnTo>
                    <a:pt x="0" y="0"/>
                  </a:lnTo>
                  <a:lnTo>
                    <a:pt x="39" y="0"/>
                  </a:lnTo>
                  <a:lnTo>
                    <a:pt x="71" y="7"/>
                  </a:lnTo>
                  <a:lnTo>
                    <a:pt x="16" y="12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57" name="Line 53"/>
            <p:cNvSpPr>
              <a:spLocks noChangeShapeType="1"/>
            </p:cNvSpPr>
            <p:nvPr/>
          </p:nvSpPr>
          <p:spPr bwMode="auto">
            <a:xfrm flipH="1">
              <a:off x="2899" y="2652"/>
              <a:ext cx="27" cy="214"/>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nvGrpSpPr>
            <p:cNvPr id="1058" name="Group 54"/>
            <p:cNvGrpSpPr>
              <a:grpSpLocks/>
            </p:cNvGrpSpPr>
            <p:nvPr/>
          </p:nvGrpSpPr>
          <p:grpSpPr bwMode="auto">
            <a:xfrm>
              <a:off x="687" y="1840"/>
              <a:ext cx="561" cy="270"/>
              <a:chOff x="687" y="1990"/>
              <a:chExt cx="561" cy="270"/>
            </a:xfrm>
          </p:grpSpPr>
          <p:sp>
            <p:nvSpPr>
              <p:cNvPr id="1100" name="Rectangle 55" descr="Dashed vertical"/>
              <p:cNvSpPr>
                <a:spLocks noChangeArrowheads="1"/>
              </p:cNvSpPr>
              <p:nvPr/>
            </p:nvSpPr>
            <p:spPr bwMode="auto">
              <a:xfrm>
                <a:off x="898" y="2028"/>
                <a:ext cx="170" cy="172"/>
              </a:xfrm>
              <a:prstGeom prst="rect">
                <a:avLst/>
              </a:prstGeom>
              <a:pattFill prst="dashVert">
                <a:fgClr>
                  <a:schemeClr val="tx1"/>
                </a:fgClr>
                <a:bgClr>
                  <a:schemeClr val="bg1"/>
                </a:bgClr>
              </a:patt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101" name="Oval 56" descr="Small confetti"/>
              <p:cNvSpPr>
                <a:spLocks noChangeArrowheads="1"/>
              </p:cNvSpPr>
              <p:nvPr/>
            </p:nvSpPr>
            <p:spPr bwMode="auto">
              <a:xfrm>
                <a:off x="898" y="2002"/>
                <a:ext cx="170" cy="45"/>
              </a:xfrm>
              <a:prstGeom prst="ellipse">
                <a:avLst/>
              </a:prstGeom>
              <a:pattFill prst="smConfetti">
                <a:fgClr>
                  <a:schemeClr val="tx1"/>
                </a:fgClr>
                <a:bgClr>
                  <a:schemeClr val="bg1"/>
                </a:bgClr>
              </a:patt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102" name="Rectangle 57" descr="50%"/>
              <p:cNvSpPr>
                <a:spLocks noChangeArrowheads="1"/>
              </p:cNvSpPr>
              <p:nvPr/>
            </p:nvSpPr>
            <p:spPr bwMode="auto">
              <a:xfrm>
                <a:off x="1076" y="2055"/>
                <a:ext cx="172" cy="197"/>
              </a:xfrm>
              <a:prstGeom prst="rect">
                <a:avLst/>
              </a:prstGeom>
              <a:pattFill prst="pct50">
                <a:fgClr>
                  <a:schemeClr val="tx1"/>
                </a:fgClr>
                <a:bgClr>
                  <a:schemeClr val="bg1"/>
                </a:bgClr>
              </a:patt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103" name="Oval 58" descr="70%"/>
              <p:cNvSpPr>
                <a:spLocks noChangeArrowheads="1"/>
              </p:cNvSpPr>
              <p:nvPr/>
            </p:nvSpPr>
            <p:spPr bwMode="auto">
              <a:xfrm>
                <a:off x="1076" y="2042"/>
                <a:ext cx="172" cy="43"/>
              </a:xfrm>
              <a:prstGeom prst="ellipse">
                <a:avLst/>
              </a:prstGeom>
              <a:pattFill prst="pct70">
                <a:fgClr>
                  <a:schemeClr val="tx1"/>
                </a:fgClr>
                <a:bgClr>
                  <a:schemeClr val="bg1"/>
                </a:bgClr>
              </a:patt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104" name="Rectangle 59"/>
              <p:cNvSpPr>
                <a:spLocks noChangeArrowheads="1"/>
              </p:cNvSpPr>
              <p:nvPr/>
            </p:nvSpPr>
            <p:spPr bwMode="auto">
              <a:xfrm>
                <a:off x="689" y="1993"/>
                <a:ext cx="232" cy="267"/>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105" name="Oval 60" descr="Dotted diamond"/>
              <p:cNvSpPr>
                <a:spLocks noChangeArrowheads="1"/>
              </p:cNvSpPr>
              <p:nvPr/>
            </p:nvSpPr>
            <p:spPr bwMode="auto">
              <a:xfrm>
                <a:off x="687" y="1990"/>
                <a:ext cx="232" cy="61"/>
              </a:xfrm>
              <a:prstGeom prst="ellipse">
                <a:avLst/>
              </a:prstGeom>
              <a:pattFill prst="dotDmnd">
                <a:fgClr>
                  <a:schemeClr val="tx1"/>
                </a:fgClr>
                <a:bgClr>
                  <a:schemeClr val="bg1"/>
                </a:bgClr>
              </a:patt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grpSp>
        <p:grpSp>
          <p:nvGrpSpPr>
            <p:cNvPr id="1059" name="Group 63"/>
            <p:cNvGrpSpPr>
              <a:grpSpLocks/>
            </p:cNvGrpSpPr>
            <p:nvPr/>
          </p:nvGrpSpPr>
          <p:grpSpPr bwMode="auto">
            <a:xfrm>
              <a:off x="2976" y="1550"/>
              <a:ext cx="72" cy="339"/>
              <a:chOff x="3023" y="1700"/>
              <a:chExt cx="72" cy="339"/>
            </a:xfrm>
          </p:grpSpPr>
          <p:sp>
            <p:nvSpPr>
              <p:cNvPr id="1098" name="Freeform 64"/>
              <p:cNvSpPr>
                <a:spLocks/>
              </p:cNvSpPr>
              <p:nvPr/>
            </p:nvSpPr>
            <p:spPr bwMode="auto">
              <a:xfrm>
                <a:off x="3023" y="1915"/>
                <a:ext cx="72" cy="124"/>
              </a:xfrm>
              <a:custGeom>
                <a:avLst/>
                <a:gdLst>
                  <a:gd name="T0" fmla="*/ 16 w 72"/>
                  <a:gd name="T1" fmla="*/ 123 h 124"/>
                  <a:gd name="T2" fmla="*/ 0 w 72"/>
                  <a:gd name="T3" fmla="*/ 0 h 124"/>
                  <a:gd name="T4" fmla="*/ 39 w 72"/>
                  <a:gd name="T5" fmla="*/ 0 h 124"/>
                  <a:gd name="T6" fmla="*/ 71 w 72"/>
                  <a:gd name="T7" fmla="*/ 7 h 124"/>
                  <a:gd name="T8" fmla="*/ 16 w 72"/>
                  <a:gd name="T9" fmla="*/ 123 h 124"/>
                  <a:gd name="T10" fmla="*/ 0 60000 65536"/>
                  <a:gd name="T11" fmla="*/ 0 60000 65536"/>
                  <a:gd name="T12" fmla="*/ 0 60000 65536"/>
                  <a:gd name="T13" fmla="*/ 0 60000 65536"/>
                  <a:gd name="T14" fmla="*/ 0 60000 65536"/>
                  <a:gd name="T15" fmla="*/ 0 w 72"/>
                  <a:gd name="T16" fmla="*/ 0 h 124"/>
                  <a:gd name="T17" fmla="*/ 72 w 72"/>
                  <a:gd name="T18" fmla="*/ 124 h 124"/>
                </a:gdLst>
                <a:ahLst/>
                <a:cxnLst>
                  <a:cxn ang="T10">
                    <a:pos x="T0" y="T1"/>
                  </a:cxn>
                  <a:cxn ang="T11">
                    <a:pos x="T2" y="T3"/>
                  </a:cxn>
                  <a:cxn ang="T12">
                    <a:pos x="T4" y="T5"/>
                  </a:cxn>
                  <a:cxn ang="T13">
                    <a:pos x="T6" y="T7"/>
                  </a:cxn>
                  <a:cxn ang="T14">
                    <a:pos x="T8" y="T9"/>
                  </a:cxn>
                </a:cxnLst>
                <a:rect l="T15" t="T16" r="T17" b="T18"/>
                <a:pathLst>
                  <a:path w="72" h="124">
                    <a:moveTo>
                      <a:pt x="16" y="123"/>
                    </a:moveTo>
                    <a:lnTo>
                      <a:pt x="0" y="0"/>
                    </a:lnTo>
                    <a:lnTo>
                      <a:pt x="39" y="0"/>
                    </a:lnTo>
                    <a:lnTo>
                      <a:pt x="71" y="7"/>
                    </a:lnTo>
                    <a:lnTo>
                      <a:pt x="16" y="12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9" name="Line 65"/>
              <p:cNvSpPr>
                <a:spLocks noChangeShapeType="1"/>
              </p:cNvSpPr>
              <p:nvPr/>
            </p:nvSpPr>
            <p:spPr bwMode="auto">
              <a:xfrm flipH="1">
                <a:off x="3067" y="1700"/>
                <a:ext cx="27" cy="215"/>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060" name="Group 66"/>
            <p:cNvGrpSpPr>
              <a:grpSpLocks/>
            </p:cNvGrpSpPr>
            <p:nvPr/>
          </p:nvGrpSpPr>
          <p:grpSpPr bwMode="auto">
            <a:xfrm>
              <a:off x="979" y="2813"/>
              <a:ext cx="512" cy="383"/>
              <a:chOff x="979" y="2963"/>
              <a:chExt cx="512" cy="383"/>
            </a:xfrm>
          </p:grpSpPr>
          <p:sp>
            <p:nvSpPr>
              <p:cNvPr id="1076" name="Rectangle 67"/>
              <p:cNvSpPr>
                <a:spLocks noChangeArrowheads="1"/>
              </p:cNvSpPr>
              <p:nvPr/>
            </p:nvSpPr>
            <p:spPr bwMode="auto">
              <a:xfrm>
                <a:off x="983" y="3008"/>
                <a:ext cx="251" cy="260"/>
              </a:xfrm>
              <a:prstGeom prst="rect">
                <a:avLst/>
              </a:prstGeom>
              <a:solidFill>
                <a:srgbClr val="FFFFFF"/>
              </a:solidFill>
              <a:ln w="1270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077" name="Freeform 68" descr="25%"/>
              <p:cNvSpPr>
                <a:spLocks/>
              </p:cNvSpPr>
              <p:nvPr/>
            </p:nvSpPr>
            <p:spPr bwMode="auto">
              <a:xfrm>
                <a:off x="1238" y="2963"/>
                <a:ext cx="88" cy="300"/>
              </a:xfrm>
              <a:custGeom>
                <a:avLst/>
                <a:gdLst>
                  <a:gd name="T0" fmla="*/ 0 w 88"/>
                  <a:gd name="T1" fmla="*/ 299 h 300"/>
                  <a:gd name="T2" fmla="*/ 0 w 88"/>
                  <a:gd name="T3" fmla="*/ 40 h 300"/>
                  <a:gd name="T4" fmla="*/ 87 w 88"/>
                  <a:gd name="T5" fmla="*/ 0 h 300"/>
                  <a:gd name="T6" fmla="*/ 87 w 88"/>
                  <a:gd name="T7" fmla="*/ 259 h 300"/>
                  <a:gd name="T8" fmla="*/ 0 w 88"/>
                  <a:gd name="T9" fmla="*/ 299 h 300"/>
                  <a:gd name="T10" fmla="*/ 0 60000 65536"/>
                  <a:gd name="T11" fmla="*/ 0 60000 65536"/>
                  <a:gd name="T12" fmla="*/ 0 60000 65536"/>
                  <a:gd name="T13" fmla="*/ 0 60000 65536"/>
                  <a:gd name="T14" fmla="*/ 0 60000 65536"/>
                  <a:gd name="T15" fmla="*/ 0 w 88"/>
                  <a:gd name="T16" fmla="*/ 0 h 300"/>
                  <a:gd name="T17" fmla="*/ 88 w 88"/>
                  <a:gd name="T18" fmla="*/ 300 h 300"/>
                </a:gdLst>
                <a:ahLst/>
                <a:cxnLst>
                  <a:cxn ang="T10">
                    <a:pos x="T0" y="T1"/>
                  </a:cxn>
                  <a:cxn ang="T11">
                    <a:pos x="T2" y="T3"/>
                  </a:cxn>
                  <a:cxn ang="T12">
                    <a:pos x="T4" y="T5"/>
                  </a:cxn>
                  <a:cxn ang="T13">
                    <a:pos x="T6" y="T7"/>
                  </a:cxn>
                  <a:cxn ang="T14">
                    <a:pos x="T8" y="T9"/>
                  </a:cxn>
                </a:cxnLst>
                <a:rect l="T15" t="T16" r="T17" b="T18"/>
                <a:pathLst>
                  <a:path w="88" h="300">
                    <a:moveTo>
                      <a:pt x="0" y="299"/>
                    </a:moveTo>
                    <a:lnTo>
                      <a:pt x="0" y="40"/>
                    </a:lnTo>
                    <a:lnTo>
                      <a:pt x="87" y="0"/>
                    </a:lnTo>
                    <a:lnTo>
                      <a:pt x="87" y="259"/>
                    </a:lnTo>
                    <a:lnTo>
                      <a:pt x="0" y="299"/>
                    </a:lnTo>
                  </a:path>
                </a:pathLst>
              </a:custGeom>
              <a:pattFill prst="pct25">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78" name="Freeform 69"/>
              <p:cNvSpPr>
                <a:spLocks/>
              </p:cNvSpPr>
              <p:nvPr/>
            </p:nvSpPr>
            <p:spPr bwMode="auto">
              <a:xfrm>
                <a:off x="1238" y="2963"/>
                <a:ext cx="99" cy="310"/>
              </a:xfrm>
              <a:custGeom>
                <a:avLst/>
                <a:gdLst>
                  <a:gd name="T0" fmla="*/ 0 w 99"/>
                  <a:gd name="T1" fmla="*/ 309 h 310"/>
                  <a:gd name="T2" fmla="*/ 0 w 99"/>
                  <a:gd name="T3" fmla="*/ 42 h 310"/>
                  <a:gd name="T4" fmla="*/ 98 w 99"/>
                  <a:gd name="T5" fmla="*/ 0 h 310"/>
                  <a:gd name="T6" fmla="*/ 98 w 99"/>
                  <a:gd name="T7" fmla="*/ 267 h 310"/>
                  <a:gd name="T8" fmla="*/ 0 w 99"/>
                  <a:gd name="T9" fmla="*/ 309 h 310"/>
                  <a:gd name="T10" fmla="*/ 0 w 99"/>
                  <a:gd name="T11" fmla="*/ 42 h 310"/>
                  <a:gd name="T12" fmla="*/ 98 w 99"/>
                  <a:gd name="T13" fmla="*/ 0 h 310"/>
                  <a:gd name="T14" fmla="*/ 98 w 99"/>
                  <a:gd name="T15" fmla="*/ 267 h 310"/>
                  <a:gd name="T16" fmla="*/ 0 w 99"/>
                  <a:gd name="T17" fmla="*/ 309 h 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310"/>
                  <a:gd name="T29" fmla="*/ 99 w 99"/>
                  <a:gd name="T30" fmla="*/ 310 h 3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310">
                    <a:moveTo>
                      <a:pt x="0" y="309"/>
                    </a:moveTo>
                    <a:lnTo>
                      <a:pt x="0" y="42"/>
                    </a:lnTo>
                    <a:lnTo>
                      <a:pt x="98" y="0"/>
                    </a:lnTo>
                    <a:lnTo>
                      <a:pt x="98" y="267"/>
                    </a:lnTo>
                    <a:lnTo>
                      <a:pt x="0" y="309"/>
                    </a:lnTo>
                    <a:lnTo>
                      <a:pt x="0" y="42"/>
                    </a:lnTo>
                    <a:lnTo>
                      <a:pt x="98" y="0"/>
                    </a:lnTo>
                    <a:lnTo>
                      <a:pt x="98" y="267"/>
                    </a:lnTo>
                    <a:lnTo>
                      <a:pt x="0" y="3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79" name="Freeform 70" descr="10%"/>
              <p:cNvSpPr>
                <a:spLocks/>
              </p:cNvSpPr>
              <p:nvPr/>
            </p:nvSpPr>
            <p:spPr bwMode="auto">
              <a:xfrm>
                <a:off x="979" y="2963"/>
                <a:ext cx="347" cy="34"/>
              </a:xfrm>
              <a:custGeom>
                <a:avLst/>
                <a:gdLst>
                  <a:gd name="T0" fmla="*/ 0 w 347"/>
                  <a:gd name="T1" fmla="*/ 33 h 34"/>
                  <a:gd name="T2" fmla="*/ 94 w 347"/>
                  <a:gd name="T3" fmla="*/ 0 h 34"/>
                  <a:gd name="T4" fmla="*/ 346 w 347"/>
                  <a:gd name="T5" fmla="*/ 0 h 34"/>
                  <a:gd name="T6" fmla="*/ 252 w 347"/>
                  <a:gd name="T7" fmla="*/ 33 h 34"/>
                  <a:gd name="T8" fmla="*/ 0 w 347"/>
                  <a:gd name="T9" fmla="*/ 33 h 34"/>
                  <a:gd name="T10" fmla="*/ 0 60000 65536"/>
                  <a:gd name="T11" fmla="*/ 0 60000 65536"/>
                  <a:gd name="T12" fmla="*/ 0 60000 65536"/>
                  <a:gd name="T13" fmla="*/ 0 60000 65536"/>
                  <a:gd name="T14" fmla="*/ 0 60000 65536"/>
                  <a:gd name="T15" fmla="*/ 0 w 347"/>
                  <a:gd name="T16" fmla="*/ 0 h 34"/>
                  <a:gd name="T17" fmla="*/ 347 w 347"/>
                  <a:gd name="T18" fmla="*/ 34 h 34"/>
                </a:gdLst>
                <a:ahLst/>
                <a:cxnLst>
                  <a:cxn ang="T10">
                    <a:pos x="T0" y="T1"/>
                  </a:cxn>
                  <a:cxn ang="T11">
                    <a:pos x="T2" y="T3"/>
                  </a:cxn>
                  <a:cxn ang="T12">
                    <a:pos x="T4" y="T5"/>
                  </a:cxn>
                  <a:cxn ang="T13">
                    <a:pos x="T6" y="T7"/>
                  </a:cxn>
                  <a:cxn ang="T14">
                    <a:pos x="T8" y="T9"/>
                  </a:cxn>
                </a:cxnLst>
                <a:rect l="T15" t="T16" r="T17" b="T18"/>
                <a:pathLst>
                  <a:path w="347" h="34">
                    <a:moveTo>
                      <a:pt x="0" y="33"/>
                    </a:moveTo>
                    <a:lnTo>
                      <a:pt x="94" y="0"/>
                    </a:lnTo>
                    <a:lnTo>
                      <a:pt x="346" y="0"/>
                    </a:lnTo>
                    <a:lnTo>
                      <a:pt x="252" y="33"/>
                    </a:lnTo>
                    <a:lnTo>
                      <a:pt x="0" y="33"/>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0" name="Freeform 71"/>
              <p:cNvSpPr>
                <a:spLocks/>
              </p:cNvSpPr>
              <p:nvPr/>
            </p:nvSpPr>
            <p:spPr bwMode="auto">
              <a:xfrm>
                <a:off x="979" y="2963"/>
                <a:ext cx="358" cy="42"/>
              </a:xfrm>
              <a:custGeom>
                <a:avLst/>
                <a:gdLst>
                  <a:gd name="T0" fmla="*/ 0 w 358"/>
                  <a:gd name="T1" fmla="*/ 41 h 42"/>
                  <a:gd name="T2" fmla="*/ 96 w 358"/>
                  <a:gd name="T3" fmla="*/ 0 h 42"/>
                  <a:gd name="T4" fmla="*/ 357 w 358"/>
                  <a:gd name="T5" fmla="*/ 0 h 42"/>
                  <a:gd name="T6" fmla="*/ 261 w 358"/>
                  <a:gd name="T7" fmla="*/ 41 h 42"/>
                  <a:gd name="T8" fmla="*/ 0 w 358"/>
                  <a:gd name="T9" fmla="*/ 41 h 42"/>
                  <a:gd name="T10" fmla="*/ 96 w 358"/>
                  <a:gd name="T11" fmla="*/ 0 h 42"/>
                  <a:gd name="T12" fmla="*/ 357 w 358"/>
                  <a:gd name="T13" fmla="*/ 0 h 42"/>
                  <a:gd name="T14" fmla="*/ 261 w 358"/>
                  <a:gd name="T15" fmla="*/ 41 h 42"/>
                  <a:gd name="T16" fmla="*/ 0 w 358"/>
                  <a:gd name="T17" fmla="*/ 41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8"/>
                  <a:gd name="T28" fmla="*/ 0 h 42"/>
                  <a:gd name="T29" fmla="*/ 358 w 358"/>
                  <a:gd name="T30" fmla="*/ 42 h 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8" h="42">
                    <a:moveTo>
                      <a:pt x="0" y="41"/>
                    </a:moveTo>
                    <a:lnTo>
                      <a:pt x="96" y="0"/>
                    </a:lnTo>
                    <a:lnTo>
                      <a:pt x="357" y="0"/>
                    </a:lnTo>
                    <a:lnTo>
                      <a:pt x="261" y="41"/>
                    </a:lnTo>
                    <a:lnTo>
                      <a:pt x="0" y="41"/>
                    </a:lnTo>
                    <a:lnTo>
                      <a:pt x="96" y="0"/>
                    </a:lnTo>
                    <a:lnTo>
                      <a:pt x="357" y="0"/>
                    </a:lnTo>
                    <a:lnTo>
                      <a:pt x="261" y="41"/>
                    </a:lnTo>
                    <a:lnTo>
                      <a:pt x="0" y="4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1" name="Line 72"/>
              <p:cNvSpPr>
                <a:spLocks noChangeShapeType="1"/>
              </p:cNvSpPr>
              <p:nvPr/>
            </p:nvSpPr>
            <p:spPr bwMode="auto">
              <a:xfrm>
                <a:off x="1080" y="3004"/>
                <a:ext cx="0" cy="25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2" name="Line 73"/>
              <p:cNvSpPr>
                <a:spLocks noChangeShapeType="1"/>
              </p:cNvSpPr>
              <p:nvPr/>
            </p:nvSpPr>
            <p:spPr bwMode="auto">
              <a:xfrm>
                <a:off x="1094" y="3024"/>
                <a:ext cx="12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3" name="Line 74"/>
              <p:cNvSpPr>
                <a:spLocks noChangeShapeType="1"/>
              </p:cNvSpPr>
              <p:nvPr/>
            </p:nvSpPr>
            <p:spPr bwMode="auto">
              <a:xfrm>
                <a:off x="1094" y="3033"/>
                <a:ext cx="12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4" name="Line 75"/>
              <p:cNvSpPr>
                <a:spLocks noChangeShapeType="1"/>
              </p:cNvSpPr>
              <p:nvPr/>
            </p:nvSpPr>
            <p:spPr bwMode="auto">
              <a:xfrm>
                <a:off x="1094" y="3042"/>
                <a:ext cx="12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5" name="Line 76"/>
              <p:cNvSpPr>
                <a:spLocks noChangeShapeType="1"/>
              </p:cNvSpPr>
              <p:nvPr/>
            </p:nvSpPr>
            <p:spPr bwMode="auto">
              <a:xfrm>
                <a:off x="1094" y="3058"/>
                <a:ext cx="12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6" name="Line 77"/>
              <p:cNvSpPr>
                <a:spLocks noChangeShapeType="1"/>
              </p:cNvSpPr>
              <p:nvPr/>
            </p:nvSpPr>
            <p:spPr bwMode="auto">
              <a:xfrm>
                <a:off x="1094" y="3067"/>
                <a:ext cx="12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7" name="Rectangle 78"/>
              <p:cNvSpPr>
                <a:spLocks noChangeArrowheads="1"/>
              </p:cNvSpPr>
              <p:nvPr/>
            </p:nvSpPr>
            <p:spPr bwMode="auto">
              <a:xfrm>
                <a:off x="1137" y="3083"/>
                <a:ext cx="252" cy="258"/>
              </a:xfrm>
              <a:prstGeom prst="rect">
                <a:avLst/>
              </a:prstGeom>
              <a:solidFill>
                <a:srgbClr val="FFFFFF"/>
              </a:solidFill>
              <a:ln w="1270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cs typeface="Arial" panose="020B0604020202020204" pitchFamily="34" charset="0"/>
                </a:endParaRPr>
              </a:p>
            </p:txBody>
          </p:sp>
          <p:sp>
            <p:nvSpPr>
              <p:cNvPr id="1088" name="Freeform 79" descr="25%"/>
              <p:cNvSpPr>
                <a:spLocks/>
              </p:cNvSpPr>
              <p:nvPr/>
            </p:nvSpPr>
            <p:spPr bwMode="auto">
              <a:xfrm>
                <a:off x="1393" y="3038"/>
                <a:ext cx="88" cy="300"/>
              </a:xfrm>
              <a:custGeom>
                <a:avLst/>
                <a:gdLst>
                  <a:gd name="T0" fmla="*/ 0 w 88"/>
                  <a:gd name="T1" fmla="*/ 299 h 300"/>
                  <a:gd name="T2" fmla="*/ 0 w 88"/>
                  <a:gd name="T3" fmla="*/ 40 h 300"/>
                  <a:gd name="T4" fmla="*/ 87 w 88"/>
                  <a:gd name="T5" fmla="*/ 0 h 300"/>
                  <a:gd name="T6" fmla="*/ 87 w 88"/>
                  <a:gd name="T7" fmla="*/ 259 h 300"/>
                  <a:gd name="T8" fmla="*/ 0 w 88"/>
                  <a:gd name="T9" fmla="*/ 299 h 300"/>
                  <a:gd name="T10" fmla="*/ 0 60000 65536"/>
                  <a:gd name="T11" fmla="*/ 0 60000 65536"/>
                  <a:gd name="T12" fmla="*/ 0 60000 65536"/>
                  <a:gd name="T13" fmla="*/ 0 60000 65536"/>
                  <a:gd name="T14" fmla="*/ 0 60000 65536"/>
                  <a:gd name="T15" fmla="*/ 0 w 88"/>
                  <a:gd name="T16" fmla="*/ 0 h 300"/>
                  <a:gd name="T17" fmla="*/ 88 w 88"/>
                  <a:gd name="T18" fmla="*/ 300 h 300"/>
                </a:gdLst>
                <a:ahLst/>
                <a:cxnLst>
                  <a:cxn ang="T10">
                    <a:pos x="T0" y="T1"/>
                  </a:cxn>
                  <a:cxn ang="T11">
                    <a:pos x="T2" y="T3"/>
                  </a:cxn>
                  <a:cxn ang="T12">
                    <a:pos x="T4" y="T5"/>
                  </a:cxn>
                  <a:cxn ang="T13">
                    <a:pos x="T6" y="T7"/>
                  </a:cxn>
                  <a:cxn ang="T14">
                    <a:pos x="T8" y="T9"/>
                  </a:cxn>
                </a:cxnLst>
                <a:rect l="T15" t="T16" r="T17" b="T18"/>
                <a:pathLst>
                  <a:path w="88" h="300">
                    <a:moveTo>
                      <a:pt x="0" y="299"/>
                    </a:moveTo>
                    <a:lnTo>
                      <a:pt x="0" y="40"/>
                    </a:lnTo>
                    <a:lnTo>
                      <a:pt x="87" y="0"/>
                    </a:lnTo>
                    <a:lnTo>
                      <a:pt x="87" y="259"/>
                    </a:lnTo>
                    <a:lnTo>
                      <a:pt x="0" y="299"/>
                    </a:lnTo>
                  </a:path>
                </a:pathLst>
              </a:custGeom>
              <a:pattFill prst="pct25">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89" name="Freeform 80"/>
              <p:cNvSpPr>
                <a:spLocks/>
              </p:cNvSpPr>
              <p:nvPr/>
            </p:nvSpPr>
            <p:spPr bwMode="auto">
              <a:xfrm>
                <a:off x="1393" y="3038"/>
                <a:ext cx="98" cy="308"/>
              </a:xfrm>
              <a:custGeom>
                <a:avLst/>
                <a:gdLst>
                  <a:gd name="T0" fmla="*/ 0 w 98"/>
                  <a:gd name="T1" fmla="*/ 307 h 308"/>
                  <a:gd name="T2" fmla="*/ 0 w 98"/>
                  <a:gd name="T3" fmla="*/ 41 h 308"/>
                  <a:gd name="T4" fmla="*/ 97 w 98"/>
                  <a:gd name="T5" fmla="*/ 0 h 308"/>
                  <a:gd name="T6" fmla="*/ 97 w 98"/>
                  <a:gd name="T7" fmla="*/ 266 h 308"/>
                  <a:gd name="T8" fmla="*/ 0 w 98"/>
                  <a:gd name="T9" fmla="*/ 307 h 308"/>
                  <a:gd name="T10" fmla="*/ 0 w 98"/>
                  <a:gd name="T11" fmla="*/ 41 h 308"/>
                  <a:gd name="T12" fmla="*/ 97 w 98"/>
                  <a:gd name="T13" fmla="*/ 0 h 308"/>
                  <a:gd name="T14" fmla="*/ 97 w 98"/>
                  <a:gd name="T15" fmla="*/ 266 h 308"/>
                  <a:gd name="T16" fmla="*/ 0 w 98"/>
                  <a:gd name="T17" fmla="*/ 307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308"/>
                  <a:gd name="T29" fmla="*/ 98 w 98"/>
                  <a:gd name="T30" fmla="*/ 308 h 3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308">
                    <a:moveTo>
                      <a:pt x="0" y="307"/>
                    </a:moveTo>
                    <a:lnTo>
                      <a:pt x="0" y="41"/>
                    </a:lnTo>
                    <a:lnTo>
                      <a:pt x="97" y="0"/>
                    </a:lnTo>
                    <a:lnTo>
                      <a:pt x="97" y="266"/>
                    </a:lnTo>
                    <a:lnTo>
                      <a:pt x="0" y="307"/>
                    </a:lnTo>
                    <a:lnTo>
                      <a:pt x="0" y="41"/>
                    </a:lnTo>
                    <a:lnTo>
                      <a:pt x="97" y="0"/>
                    </a:lnTo>
                    <a:lnTo>
                      <a:pt x="97" y="266"/>
                    </a:lnTo>
                    <a:lnTo>
                      <a:pt x="0" y="307"/>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0" name="Freeform 81" descr="10%"/>
              <p:cNvSpPr>
                <a:spLocks/>
              </p:cNvSpPr>
              <p:nvPr/>
            </p:nvSpPr>
            <p:spPr bwMode="auto">
              <a:xfrm>
                <a:off x="1133" y="3038"/>
                <a:ext cx="348" cy="33"/>
              </a:xfrm>
              <a:custGeom>
                <a:avLst/>
                <a:gdLst>
                  <a:gd name="T0" fmla="*/ 0 w 348"/>
                  <a:gd name="T1" fmla="*/ 32 h 33"/>
                  <a:gd name="T2" fmla="*/ 84 w 348"/>
                  <a:gd name="T3" fmla="*/ 0 h 33"/>
                  <a:gd name="T4" fmla="*/ 347 w 348"/>
                  <a:gd name="T5" fmla="*/ 0 h 33"/>
                  <a:gd name="T6" fmla="*/ 253 w 348"/>
                  <a:gd name="T7" fmla="*/ 32 h 33"/>
                  <a:gd name="T8" fmla="*/ 0 w 348"/>
                  <a:gd name="T9" fmla="*/ 32 h 33"/>
                  <a:gd name="T10" fmla="*/ 0 60000 65536"/>
                  <a:gd name="T11" fmla="*/ 0 60000 65536"/>
                  <a:gd name="T12" fmla="*/ 0 60000 65536"/>
                  <a:gd name="T13" fmla="*/ 0 60000 65536"/>
                  <a:gd name="T14" fmla="*/ 0 60000 65536"/>
                  <a:gd name="T15" fmla="*/ 0 w 348"/>
                  <a:gd name="T16" fmla="*/ 0 h 33"/>
                  <a:gd name="T17" fmla="*/ 348 w 348"/>
                  <a:gd name="T18" fmla="*/ 33 h 33"/>
                </a:gdLst>
                <a:ahLst/>
                <a:cxnLst>
                  <a:cxn ang="T10">
                    <a:pos x="T0" y="T1"/>
                  </a:cxn>
                  <a:cxn ang="T11">
                    <a:pos x="T2" y="T3"/>
                  </a:cxn>
                  <a:cxn ang="T12">
                    <a:pos x="T4" y="T5"/>
                  </a:cxn>
                  <a:cxn ang="T13">
                    <a:pos x="T6" y="T7"/>
                  </a:cxn>
                  <a:cxn ang="T14">
                    <a:pos x="T8" y="T9"/>
                  </a:cxn>
                </a:cxnLst>
                <a:rect l="T15" t="T16" r="T17" b="T18"/>
                <a:pathLst>
                  <a:path w="348" h="33">
                    <a:moveTo>
                      <a:pt x="0" y="32"/>
                    </a:moveTo>
                    <a:lnTo>
                      <a:pt x="84" y="0"/>
                    </a:lnTo>
                    <a:lnTo>
                      <a:pt x="347" y="0"/>
                    </a:lnTo>
                    <a:lnTo>
                      <a:pt x="253" y="32"/>
                    </a:lnTo>
                    <a:lnTo>
                      <a:pt x="0" y="32"/>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1" name="Freeform 82"/>
              <p:cNvSpPr>
                <a:spLocks/>
              </p:cNvSpPr>
              <p:nvPr/>
            </p:nvSpPr>
            <p:spPr bwMode="auto">
              <a:xfrm>
                <a:off x="1133" y="3038"/>
                <a:ext cx="358" cy="42"/>
              </a:xfrm>
              <a:custGeom>
                <a:avLst/>
                <a:gdLst>
                  <a:gd name="T0" fmla="*/ 0 w 358"/>
                  <a:gd name="T1" fmla="*/ 41 h 42"/>
                  <a:gd name="T2" fmla="*/ 87 w 358"/>
                  <a:gd name="T3" fmla="*/ 0 h 42"/>
                  <a:gd name="T4" fmla="*/ 357 w 358"/>
                  <a:gd name="T5" fmla="*/ 0 h 42"/>
                  <a:gd name="T6" fmla="*/ 261 w 358"/>
                  <a:gd name="T7" fmla="*/ 41 h 42"/>
                  <a:gd name="T8" fmla="*/ 0 w 358"/>
                  <a:gd name="T9" fmla="*/ 41 h 42"/>
                  <a:gd name="T10" fmla="*/ 87 w 358"/>
                  <a:gd name="T11" fmla="*/ 0 h 42"/>
                  <a:gd name="T12" fmla="*/ 357 w 358"/>
                  <a:gd name="T13" fmla="*/ 0 h 42"/>
                  <a:gd name="T14" fmla="*/ 261 w 358"/>
                  <a:gd name="T15" fmla="*/ 41 h 42"/>
                  <a:gd name="T16" fmla="*/ 0 w 358"/>
                  <a:gd name="T17" fmla="*/ 41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8"/>
                  <a:gd name="T28" fmla="*/ 0 h 42"/>
                  <a:gd name="T29" fmla="*/ 358 w 358"/>
                  <a:gd name="T30" fmla="*/ 42 h 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8" h="42">
                    <a:moveTo>
                      <a:pt x="0" y="41"/>
                    </a:moveTo>
                    <a:lnTo>
                      <a:pt x="87" y="0"/>
                    </a:lnTo>
                    <a:lnTo>
                      <a:pt x="357" y="0"/>
                    </a:lnTo>
                    <a:lnTo>
                      <a:pt x="261" y="41"/>
                    </a:lnTo>
                    <a:lnTo>
                      <a:pt x="0" y="41"/>
                    </a:lnTo>
                    <a:lnTo>
                      <a:pt x="87" y="0"/>
                    </a:lnTo>
                    <a:lnTo>
                      <a:pt x="357" y="0"/>
                    </a:lnTo>
                    <a:lnTo>
                      <a:pt x="261" y="41"/>
                    </a:lnTo>
                    <a:lnTo>
                      <a:pt x="0" y="4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2" name="Line 83"/>
              <p:cNvSpPr>
                <a:spLocks noChangeShapeType="1"/>
              </p:cNvSpPr>
              <p:nvPr/>
            </p:nvSpPr>
            <p:spPr bwMode="auto">
              <a:xfrm>
                <a:off x="1248" y="3071"/>
                <a:ext cx="0" cy="267"/>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3" name="Line 84"/>
              <p:cNvSpPr>
                <a:spLocks noChangeShapeType="1"/>
              </p:cNvSpPr>
              <p:nvPr/>
            </p:nvSpPr>
            <p:spPr bwMode="auto">
              <a:xfrm>
                <a:off x="1248" y="3099"/>
                <a:ext cx="126"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4" name="Line 85"/>
              <p:cNvSpPr>
                <a:spLocks noChangeShapeType="1"/>
              </p:cNvSpPr>
              <p:nvPr/>
            </p:nvSpPr>
            <p:spPr bwMode="auto">
              <a:xfrm>
                <a:off x="1248" y="3108"/>
                <a:ext cx="126"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5" name="Line 86"/>
              <p:cNvSpPr>
                <a:spLocks noChangeShapeType="1"/>
              </p:cNvSpPr>
              <p:nvPr/>
            </p:nvSpPr>
            <p:spPr bwMode="auto">
              <a:xfrm>
                <a:off x="1248" y="3116"/>
                <a:ext cx="126"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6" name="Line 87"/>
              <p:cNvSpPr>
                <a:spLocks noChangeShapeType="1"/>
              </p:cNvSpPr>
              <p:nvPr/>
            </p:nvSpPr>
            <p:spPr bwMode="auto">
              <a:xfrm>
                <a:off x="1248" y="3133"/>
                <a:ext cx="126"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97" name="Line 88"/>
              <p:cNvSpPr>
                <a:spLocks noChangeShapeType="1"/>
              </p:cNvSpPr>
              <p:nvPr/>
            </p:nvSpPr>
            <p:spPr bwMode="auto">
              <a:xfrm>
                <a:off x="1248" y="3141"/>
                <a:ext cx="126"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pic>
          <p:nvPicPr>
            <p:cNvPr id="1062" name="Picture 90"/>
            <p:cNvPicPr>
              <a:picLocks noChangeArrowheads="1"/>
            </p:cNvPicPr>
            <p:nvPr/>
          </p:nvPicPr>
          <p:blipFill>
            <a:blip r:embed="rId3" cstate="print">
              <a:graysc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bwMode="auto">
            <a:xfrm>
              <a:off x="1829" y="2885"/>
              <a:ext cx="246"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63" name="Group 91"/>
            <p:cNvGrpSpPr>
              <a:grpSpLocks/>
            </p:cNvGrpSpPr>
            <p:nvPr/>
          </p:nvGrpSpPr>
          <p:grpSpPr bwMode="auto">
            <a:xfrm>
              <a:off x="432" y="1008"/>
              <a:ext cx="2803" cy="536"/>
              <a:chOff x="432" y="1056"/>
              <a:chExt cx="2803" cy="536"/>
            </a:xfrm>
          </p:grpSpPr>
          <p:grpSp>
            <p:nvGrpSpPr>
              <p:cNvPr id="1065" name="Group 92"/>
              <p:cNvGrpSpPr>
                <a:grpSpLocks/>
              </p:cNvGrpSpPr>
              <p:nvPr/>
            </p:nvGrpSpPr>
            <p:grpSpPr bwMode="auto">
              <a:xfrm>
                <a:off x="432" y="1056"/>
                <a:ext cx="2803" cy="223"/>
                <a:chOff x="432" y="1056"/>
                <a:chExt cx="2803" cy="223"/>
              </a:xfrm>
            </p:grpSpPr>
            <p:grpSp>
              <p:nvGrpSpPr>
                <p:cNvPr id="1072" name="Group 93"/>
                <p:cNvGrpSpPr>
                  <a:grpSpLocks/>
                </p:cNvGrpSpPr>
                <p:nvPr/>
              </p:nvGrpSpPr>
              <p:grpSpPr bwMode="auto">
                <a:xfrm>
                  <a:off x="432" y="1056"/>
                  <a:ext cx="2803" cy="215"/>
                  <a:chOff x="432" y="1056"/>
                  <a:chExt cx="2803" cy="215"/>
                </a:xfrm>
              </p:grpSpPr>
              <p:sp>
                <p:nvSpPr>
                  <p:cNvPr id="1074" name="Freeform 94" descr="10%"/>
                  <p:cNvSpPr>
                    <a:spLocks/>
                  </p:cNvSpPr>
                  <p:nvPr/>
                </p:nvSpPr>
                <p:spPr bwMode="auto">
                  <a:xfrm>
                    <a:off x="432" y="1056"/>
                    <a:ext cx="2793" cy="207"/>
                  </a:xfrm>
                  <a:custGeom>
                    <a:avLst/>
                    <a:gdLst>
                      <a:gd name="T0" fmla="*/ 0 w 2793"/>
                      <a:gd name="T1" fmla="*/ 206 h 207"/>
                      <a:gd name="T2" fmla="*/ 2250 w 2793"/>
                      <a:gd name="T3" fmla="*/ 206 h 207"/>
                      <a:gd name="T4" fmla="*/ 2792 w 2793"/>
                      <a:gd name="T5" fmla="*/ 0 h 207"/>
                      <a:gd name="T6" fmla="*/ 522 w 2793"/>
                      <a:gd name="T7" fmla="*/ 0 h 207"/>
                      <a:gd name="T8" fmla="*/ 0 w 2793"/>
                      <a:gd name="T9" fmla="*/ 206 h 207"/>
                      <a:gd name="T10" fmla="*/ 0 60000 65536"/>
                      <a:gd name="T11" fmla="*/ 0 60000 65536"/>
                      <a:gd name="T12" fmla="*/ 0 60000 65536"/>
                      <a:gd name="T13" fmla="*/ 0 60000 65536"/>
                      <a:gd name="T14" fmla="*/ 0 60000 65536"/>
                      <a:gd name="T15" fmla="*/ 0 w 2793"/>
                      <a:gd name="T16" fmla="*/ 0 h 207"/>
                      <a:gd name="T17" fmla="*/ 2793 w 2793"/>
                      <a:gd name="T18" fmla="*/ 207 h 207"/>
                    </a:gdLst>
                    <a:ahLst/>
                    <a:cxnLst>
                      <a:cxn ang="T10">
                        <a:pos x="T0" y="T1"/>
                      </a:cxn>
                      <a:cxn ang="T11">
                        <a:pos x="T2" y="T3"/>
                      </a:cxn>
                      <a:cxn ang="T12">
                        <a:pos x="T4" y="T5"/>
                      </a:cxn>
                      <a:cxn ang="T13">
                        <a:pos x="T6" y="T7"/>
                      </a:cxn>
                      <a:cxn ang="T14">
                        <a:pos x="T8" y="T9"/>
                      </a:cxn>
                    </a:cxnLst>
                    <a:rect l="T15" t="T16" r="T17" b="T18"/>
                    <a:pathLst>
                      <a:path w="2793" h="207">
                        <a:moveTo>
                          <a:pt x="0" y="206"/>
                        </a:moveTo>
                        <a:lnTo>
                          <a:pt x="2250" y="206"/>
                        </a:lnTo>
                        <a:lnTo>
                          <a:pt x="2792" y="0"/>
                        </a:lnTo>
                        <a:lnTo>
                          <a:pt x="522" y="0"/>
                        </a:lnTo>
                        <a:lnTo>
                          <a:pt x="0" y="206"/>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75" name="Freeform 95"/>
                  <p:cNvSpPr>
                    <a:spLocks/>
                  </p:cNvSpPr>
                  <p:nvPr/>
                </p:nvSpPr>
                <p:spPr bwMode="auto">
                  <a:xfrm>
                    <a:off x="432" y="1056"/>
                    <a:ext cx="2803" cy="215"/>
                  </a:xfrm>
                  <a:custGeom>
                    <a:avLst/>
                    <a:gdLst>
                      <a:gd name="T0" fmla="*/ 0 w 2803"/>
                      <a:gd name="T1" fmla="*/ 214 h 215"/>
                      <a:gd name="T2" fmla="*/ 2258 w 2803"/>
                      <a:gd name="T3" fmla="*/ 214 h 215"/>
                      <a:gd name="T4" fmla="*/ 2802 w 2803"/>
                      <a:gd name="T5" fmla="*/ 0 h 215"/>
                      <a:gd name="T6" fmla="*/ 524 w 2803"/>
                      <a:gd name="T7" fmla="*/ 0 h 215"/>
                      <a:gd name="T8" fmla="*/ 0 w 2803"/>
                      <a:gd name="T9" fmla="*/ 214 h 215"/>
                      <a:gd name="T10" fmla="*/ 2258 w 2803"/>
                      <a:gd name="T11" fmla="*/ 214 h 215"/>
                      <a:gd name="T12" fmla="*/ 2802 w 2803"/>
                      <a:gd name="T13" fmla="*/ 0 h 215"/>
                      <a:gd name="T14" fmla="*/ 524 w 2803"/>
                      <a:gd name="T15" fmla="*/ 0 h 215"/>
                      <a:gd name="T16" fmla="*/ 0 w 2803"/>
                      <a:gd name="T17" fmla="*/ 214 h 2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3"/>
                      <a:gd name="T28" fmla="*/ 0 h 215"/>
                      <a:gd name="T29" fmla="*/ 2803 w 2803"/>
                      <a:gd name="T30" fmla="*/ 215 h 2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3" h="215">
                        <a:moveTo>
                          <a:pt x="0" y="214"/>
                        </a:moveTo>
                        <a:lnTo>
                          <a:pt x="2258" y="214"/>
                        </a:lnTo>
                        <a:lnTo>
                          <a:pt x="2802" y="0"/>
                        </a:lnTo>
                        <a:lnTo>
                          <a:pt x="524" y="0"/>
                        </a:lnTo>
                        <a:lnTo>
                          <a:pt x="0" y="214"/>
                        </a:lnTo>
                        <a:lnTo>
                          <a:pt x="2258" y="214"/>
                        </a:lnTo>
                        <a:lnTo>
                          <a:pt x="2802" y="0"/>
                        </a:lnTo>
                        <a:lnTo>
                          <a:pt x="524" y="0"/>
                        </a:lnTo>
                        <a:lnTo>
                          <a:pt x="0" y="21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sp>
              <p:nvSpPr>
                <p:cNvPr id="1073" name="Rectangle 96"/>
                <p:cNvSpPr>
                  <a:spLocks noChangeArrowheads="1"/>
                </p:cNvSpPr>
                <p:nvPr/>
              </p:nvSpPr>
              <p:spPr bwMode="auto">
                <a:xfrm>
                  <a:off x="1194" y="1119"/>
                  <a:ext cx="1694" cy="160"/>
                </a:xfrm>
                <a:prstGeom prst="rect">
                  <a:avLst/>
                </a:prstGeom>
                <a:ln/>
              </p:spPr>
              <p:style>
                <a:lnRef idx="1">
                  <a:schemeClr val="accent6"/>
                </a:lnRef>
                <a:fillRef idx="2">
                  <a:schemeClr val="accent6"/>
                </a:fillRef>
                <a:effectRef idx="1">
                  <a:schemeClr val="accent6"/>
                </a:effectRef>
                <a:fontRef idx="minor">
                  <a:schemeClr val="dk1"/>
                </a:fontRef>
              </p:style>
              <p:txBody>
                <a:bodyPr wrap="none" lIns="107950" tIns="53975" rIns="107950" bIns="53975">
                  <a:spAutoFit/>
                </a:bodyPr>
                <a:lstStyle>
                  <a:lvl1pPr defTabSz="1330325"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1330325"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1330325"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1330325"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1330325"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133032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1330325" rtl="0" eaLnBrk="0" fontAlgn="base" latinLnBrk="0" hangingPunct="0">
                    <a:lnSpc>
                      <a:spcPct val="9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67C5"/>
                      </a:solidFill>
                      <a:effectLst/>
                      <a:uLnTx/>
                      <a:uFillTx/>
                      <a:cs typeface="Arial" panose="020B0604020202020204" pitchFamily="34" charset="0"/>
                    </a:rPr>
                    <a:t>CVDs &amp; Business Strategies</a:t>
                  </a:r>
                </a:p>
              </p:txBody>
            </p:sp>
          </p:grpSp>
          <p:grpSp>
            <p:nvGrpSpPr>
              <p:cNvPr id="1066" name="Group 97"/>
              <p:cNvGrpSpPr>
                <a:grpSpLocks/>
              </p:cNvGrpSpPr>
              <p:nvPr/>
            </p:nvGrpSpPr>
            <p:grpSpPr bwMode="auto">
              <a:xfrm>
                <a:off x="497" y="1296"/>
                <a:ext cx="79" cy="296"/>
                <a:chOff x="432" y="1296"/>
                <a:chExt cx="79" cy="296"/>
              </a:xfrm>
            </p:grpSpPr>
            <p:sp>
              <p:nvSpPr>
                <p:cNvPr id="1070" name="Freeform 98"/>
                <p:cNvSpPr>
                  <a:spLocks/>
                </p:cNvSpPr>
                <p:nvPr/>
              </p:nvSpPr>
              <p:spPr bwMode="auto">
                <a:xfrm>
                  <a:off x="446" y="1296"/>
                  <a:ext cx="65" cy="123"/>
                </a:xfrm>
                <a:custGeom>
                  <a:avLst/>
                  <a:gdLst>
                    <a:gd name="T0" fmla="*/ 64 w 65"/>
                    <a:gd name="T1" fmla="*/ 0 h 123"/>
                    <a:gd name="T2" fmla="*/ 64 w 65"/>
                    <a:gd name="T3" fmla="*/ 122 h 123"/>
                    <a:gd name="T4" fmla="*/ 32 w 65"/>
                    <a:gd name="T5" fmla="*/ 115 h 123"/>
                    <a:gd name="T6" fmla="*/ 0 w 65"/>
                    <a:gd name="T7" fmla="*/ 108 h 123"/>
                    <a:gd name="T8" fmla="*/ 64 w 65"/>
                    <a:gd name="T9" fmla="*/ 0 h 123"/>
                    <a:gd name="T10" fmla="*/ 0 60000 65536"/>
                    <a:gd name="T11" fmla="*/ 0 60000 65536"/>
                    <a:gd name="T12" fmla="*/ 0 60000 65536"/>
                    <a:gd name="T13" fmla="*/ 0 60000 65536"/>
                    <a:gd name="T14" fmla="*/ 0 60000 65536"/>
                    <a:gd name="T15" fmla="*/ 0 w 65"/>
                    <a:gd name="T16" fmla="*/ 0 h 123"/>
                    <a:gd name="T17" fmla="*/ 65 w 65"/>
                    <a:gd name="T18" fmla="*/ 123 h 123"/>
                  </a:gdLst>
                  <a:ahLst/>
                  <a:cxnLst>
                    <a:cxn ang="T10">
                      <a:pos x="T0" y="T1"/>
                    </a:cxn>
                    <a:cxn ang="T11">
                      <a:pos x="T2" y="T3"/>
                    </a:cxn>
                    <a:cxn ang="T12">
                      <a:pos x="T4" y="T5"/>
                    </a:cxn>
                    <a:cxn ang="T13">
                      <a:pos x="T6" y="T7"/>
                    </a:cxn>
                    <a:cxn ang="T14">
                      <a:pos x="T8" y="T9"/>
                    </a:cxn>
                  </a:cxnLst>
                  <a:rect l="T15" t="T16" r="T17" b="T18"/>
                  <a:pathLst>
                    <a:path w="65" h="123">
                      <a:moveTo>
                        <a:pt x="64" y="0"/>
                      </a:moveTo>
                      <a:lnTo>
                        <a:pt x="64" y="122"/>
                      </a:lnTo>
                      <a:lnTo>
                        <a:pt x="32" y="115"/>
                      </a:lnTo>
                      <a:lnTo>
                        <a:pt x="0" y="108"/>
                      </a:lnTo>
                      <a:lnTo>
                        <a:pt x="64"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71" name="Line 99"/>
                <p:cNvSpPr>
                  <a:spLocks noChangeShapeType="1"/>
                </p:cNvSpPr>
                <p:nvPr/>
              </p:nvSpPr>
              <p:spPr bwMode="auto">
                <a:xfrm flipV="1">
                  <a:off x="432" y="1399"/>
                  <a:ext cx="53" cy="193"/>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067" name="Group 100"/>
              <p:cNvGrpSpPr>
                <a:grpSpLocks/>
              </p:cNvGrpSpPr>
              <p:nvPr/>
            </p:nvGrpSpPr>
            <p:grpSpPr bwMode="auto">
              <a:xfrm>
                <a:off x="3037" y="1101"/>
                <a:ext cx="72" cy="339"/>
                <a:chOff x="3023" y="1700"/>
                <a:chExt cx="72" cy="339"/>
              </a:xfrm>
            </p:grpSpPr>
            <p:sp>
              <p:nvSpPr>
                <p:cNvPr id="1068" name="Freeform 101"/>
                <p:cNvSpPr>
                  <a:spLocks/>
                </p:cNvSpPr>
                <p:nvPr/>
              </p:nvSpPr>
              <p:spPr bwMode="auto">
                <a:xfrm>
                  <a:off x="3023" y="1915"/>
                  <a:ext cx="72" cy="124"/>
                </a:xfrm>
                <a:custGeom>
                  <a:avLst/>
                  <a:gdLst>
                    <a:gd name="T0" fmla="*/ 16 w 72"/>
                    <a:gd name="T1" fmla="*/ 123 h 124"/>
                    <a:gd name="T2" fmla="*/ 0 w 72"/>
                    <a:gd name="T3" fmla="*/ 0 h 124"/>
                    <a:gd name="T4" fmla="*/ 39 w 72"/>
                    <a:gd name="T5" fmla="*/ 0 h 124"/>
                    <a:gd name="T6" fmla="*/ 71 w 72"/>
                    <a:gd name="T7" fmla="*/ 7 h 124"/>
                    <a:gd name="T8" fmla="*/ 16 w 72"/>
                    <a:gd name="T9" fmla="*/ 123 h 124"/>
                    <a:gd name="T10" fmla="*/ 0 60000 65536"/>
                    <a:gd name="T11" fmla="*/ 0 60000 65536"/>
                    <a:gd name="T12" fmla="*/ 0 60000 65536"/>
                    <a:gd name="T13" fmla="*/ 0 60000 65536"/>
                    <a:gd name="T14" fmla="*/ 0 60000 65536"/>
                    <a:gd name="T15" fmla="*/ 0 w 72"/>
                    <a:gd name="T16" fmla="*/ 0 h 124"/>
                    <a:gd name="T17" fmla="*/ 72 w 72"/>
                    <a:gd name="T18" fmla="*/ 124 h 124"/>
                  </a:gdLst>
                  <a:ahLst/>
                  <a:cxnLst>
                    <a:cxn ang="T10">
                      <a:pos x="T0" y="T1"/>
                    </a:cxn>
                    <a:cxn ang="T11">
                      <a:pos x="T2" y="T3"/>
                    </a:cxn>
                    <a:cxn ang="T12">
                      <a:pos x="T4" y="T5"/>
                    </a:cxn>
                    <a:cxn ang="T13">
                      <a:pos x="T6" y="T7"/>
                    </a:cxn>
                    <a:cxn ang="T14">
                      <a:pos x="T8" y="T9"/>
                    </a:cxn>
                  </a:cxnLst>
                  <a:rect l="T15" t="T16" r="T17" b="T18"/>
                  <a:pathLst>
                    <a:path w="72" h="124">
                      <a:moveTo>
                        <a:pt x="16" y="123"/>
                      </a:moveTo>
                      <a:lnTo>
                        <a:pt x="0" y="0"/>
                      </a:lnTo>
                      <a:lnTo>
                        <a:pt x="39" y="0"/>
                      </a:lnTo>
                      <a:lnTo>
                        <a:pt x="71" y="7"/>
                      </a:lnTo>
                      <a:lnTo>
                        <a:pt x="16" y="12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69" name="Line 102"/>
                <p:cNvSpPr>
                  <a:spLocks noChangeShapeType="1"/>
                </p:cNvSpPr>
                <p:nvPr/>
              </p:nvSpPr>
              <p:spPr bwMode="auto">
                <a:xfrm flipH="1">
                  <a:off x="3067" y="1700"/>
                  <a:ext cx="27" cy="215"/>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sp>
          <p:nvSpPr>
            <p:cNvPr id="1064" name="Freeform 103"/>
            <p:cNvSpPr>
              <a:spLocks/>
            </p:cNvSpPr>
            <p:nvPr/>
          </p:nvSpPr>
          <p:spPr bwMode="auto">
            <a:xfrm>
              <a:off x="435" y="1779"/>
              <a:ext cx="65" cy="123"/>
            </a:xfrm>
            <a:custGeom>
              <a:avLst/>
              <a:gdLst>
                <a:gd name="T0" fmla="*/ 64 w 65"/>
                <a:gd name="T1" fmla="*/ 0 h 123"/>
                <a:gd name="T2" fmla="*/ 64 w 65"/>
                <a:gd name="T3" fmla="*/ 122 h 123"/>
                <a:gd name="T4" fmla="*/ 32 w 65"/>
                <a:gd name="T5" fmla="*/ 115 h 123"/>
                <a:gd name="T6" fmla="*/ 0 w 65"/>
                <a:gd name="T7" fmla="*/ 108 h 123"/>
                <a:gd name="T8" fmla="*/ 64 w 65"/>
                <a:gd name="T9" fmla="*/ 0 h 123"/>
                <a:gd name="T10" fmla="*/ 0 60000 65536"/>
                <a:gd name="T11" fmla="*/ 0 60000 65536"/>
                <a:gd name="T12" fmla="*/ 0 60000 65536"/>
                <a:gd name="T13" fmla="*/ 0 60000 65536"/>
                <a:gd name="T14" fmla="*/ 0 60000 65536"/>
                <a:gd name="T15" fmla="*/ 0 w 65"/>
                <a:gd name="T16" fmla="*/ 0 h 123"/>
                <a:gd name="T17" fmla="*/ 65 w 65"/>
                <a:gd name="T18" fmla="*/ 123 h 123"/>
              </a:gdLst>
              <a:ahLst/>
              <a:cxnLst>
                <a:cxn ang="T10">
                  <a:pos x="T0" y="T1"/>
                </a:cxn>
                <a:cxn ang="T11">
                  <a:pos x="T2" y="T3"/>
                </a:cxn>
                <a:cxn ang="T12">
                  <a:pos x="T4" y="T5"/>
                </a:cxn>
                <a:cxn ang="T13">
                  <a:pos x="T6" y="T7"/>
                </a:cxn>
                <a:cxn ang="T14">
                  <a:pos x="T8" y="T9"/>
                </a:cxn>
              </a:cxnLst>
              <a:rect l="T15" t="T16" r="T17" b="T18"/>
              <a:pathLst>
                <a:path w="65" h="123">
                  <a:moveTo>
                    <a:pt x="64" y="0"/>
                  </a:moveTo>
                  <a:lnTo>
                    <a:pt x="64" y="122"/>
                  </a:lnTo>
                  <a:lnTo>
                    <a:pt x="32" y="115"/>
                  </a:lnTo>
                  <a:lnTo>
                    <a:pt x="0" y="108"/>
                  </a:lnTo>
                  <a:lnTo>
                    <a:pt x="64"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pic>
          <p:nvPicPr>
            <p:cNvPr id="1061" name="Picture 89"/>
            <p:cNvPicPr>
              <a:picLocks noChangeArrowheads="1"/>
            </p:cNvPicPr>
            <p:nvPr/>
          </p:nvPicPr>
          <p:blipFill>
            <a:blip r:embed="rId5" cstate="print">
              <a:clrChange>
                <a:clrFrom>
                  <a:srgbClr val="0000FF"/>
                </a:clrFrom>
                <a:clrTo>
                  <a:srgbClr val="0000FF">
                    <a:alpha val="0"/>
                  </a:srgbClr>
                </a:clrTo>
              </a:clrChange>
              <a:grayscl/>
              <a:extLst>
                <a:ext uri="{28A0092B-C50C-407E-A947-70E740481C1C}">
                  <a14:useLocalDpi xmlns:a14="http://schemas.microsoft.com/office/drawing/2010/main" val="0"/>
                </a:ext>
              </a:extLst>
            </a:blip>
            <a:srcRect/>
            <a:stretch>
              <a:fillRect/>
            </a:stretch>
          </p:blipFill>
          <p:spPr bwMode="auto">
            <a:xfrm>
              <a:off x="2373" y="2875"/>
              <a:ext cx="362"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5" descr="Business Growth Chart PNG Transparent Images | PNG All"/>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9577" y="942095"/>
            <a:ext cx="477942" cy="545810"/>
          </a:xfrm>
          <a:prstGeom prst="rect">
            <a:avLst/>
          </a:prstGeom>
        </p:spPr>
      </p:pic>
      <p:pic>
        <p:nvPicPr>
          <p:cNvPr id="8" name="Picture 7" descr="Download Networking Transparent HQ PNG Image | FreePNGIm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8718" y="4636645"/>
            <a:ext cx="597187" cy="597187"/>
          </a:xfrm>
          <a:prstGeom prst="rect">
            <a:avLst/>
          </a:prstGeom>
        </p:spPr>
      </p:pic>
      <p:pic>
        <p:nvPicPr>
          <p:cNvPr id="10" name="Picture 9" descr="Five Industries That Are Threatened By Automation Software ..."/>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9132" y="3681550"/>
            <a:ext cx="770446" cy="467404"/>
          </a:xfrm>
          <a:prstGeom prst="rect">
            <a:avLst/>
          </a:prstGeom>
        </p:spPr>
      </p:pic>
      <p:pic>
        <p:nvPicPr>
          <p:cNvPr id="7" name="Picture 6">
            <a:extLst>
              <a:ext uri="{FF2B5EF4-FFF2-40B4-BE49-F238E27FC236}">
                <a16:creationId xmlns:a16="http://schemas.microsoft.com/office/drawing/2014/main" id="{7CD884B0-A066-CC17-EB6D-19112F5B487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7202" y="3617680"/>
            <a:ext cx="303648" cy="234280"/>
          </a:xfrm>
          <a:prstGeom prst="rect">
            <a:avLst/>
          </a:prstGeom>
        </p:spPr>
      </p:pic>
      <p:pic>
        <p:nvPicPr>
          <p:cNvPr id="11" name="Picture 2" descr="JD Edwards Integration &amp; Automated Business Process Solution">
            <a:extLst>
              <a:ext uri="{FF2B5EF4-FFF2-40B4-BE49-F238E27FC236}">
                <a16:creationId xmlns:a16="http://schemas.microsoft.com/office/drawing/2014/main" id="{022FF883-F155-F270-F6B6-C5D5C71BE3B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7636" y="3572887"/>
            <a:ext cx="492448" cy="2725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0AB49F5E-FD78-991C-75D5-A7BE43DBB2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35695" y="2644606"/>
            <a:ext cx="516111" cy="192663"/>
          </a:xfrm>
          <a:prstGeom prst="rect">
            <a:avLst/>
          </a:prstGeom>
        </p:spPr>
      </p:pic>
      <p:pic>
        <p:nvPicPr>
          <p:cNvPr id="14" name="Picture 13">
            <a:extLst>
              <a:ext uri="{FF2B5EF4-FFF2-40B4-BE49-F238E27FC236}">
                <a16:creationId xmlns:a16="http://schemas.microsoft.com/office/drawing/2014/main" id="{A0D4281C-A0CF-F46B-C93D-FF1A740D71AE}"/>
              </a:ext>
            </a:extLst>
          </p:cNvPr>
          <p:cNvPicPr>
            <a:picLocks noChangeAspect="1"/>
          </p:cNvPicPr>
          <p:nvPr/>
        </p:nvPicPr>
        <p:blipFill rotWithShape="1">
          <a:blip r:embed="rId12"/>
          <a:srcRect l="26277" t="16352" r="26727" b="15314"/>
          <a:stretch/>
        </p:blipFill>
        <p:spPr>
          <a:xfrm>
            <a:off x="3488733" y="4583278"/>
            <a:ext cx="272642" cy="396430"/>
          </a:xfrm>
          <a:prstGeom prst="rect">
            <a:avLst/>
          </a:prstGeom>
        </p:spPr>
      </p:pic>
      <p:pic>
        <p:nvPicPr>
          <p:cNvPr id="27" name="Picture 26" descr="A green x and white paper&#10;&#10;Description automatically generated">
            <a:extLst>
              <a:ext uri="{FF2B5EF4-FFF2-40B4-BE49-F238E27FC236}">
                <a16:creationId xmlns:a16="http://schemas.microsoft.com/office/drawing/2014/main" id="{1E72E126-89AC-7993-9653-9B2898C3654C}"/>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2923585" y="2601511"/>
            <a:ext cx="229881" cy="229881"/>
          </a:xfrm>
          <a:prstGeom prst="rect">
            <a:avLst/>
          </a:prstGeom>
        </p:spPr>
      </p:pic>
      <p:pic>
        <p:nvPicPr>
          <p:cNvPr id="31" name="Picture 30" descr="A green x and white paper&#10;&#10;Description automatically generated">
            <a:extLst>
              <a:ext uri="{FF2B5EF4-FFF2-40B4-BE49-F238E27FC236}">
                <a16:creationId xmlns:a16="http://schemas.microsoft.com/office/drawing/2014/main" id="{920D0920-E596-C96E-79BC-7C5793DFF614}"/>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2716786" y="3630968"/>
            <a:ext cx="229881" cy="229881"/>
          </a:xfrm>
          <a:prstGeom prst="rect">
            <a:avLst/>
          </a:prstGeom>
        </p:spPr>
      </p:pic>
      <p:pic>
        <p:nvPicPr>
          <p:cNvPr id="33" name="Picture 32" descr="A logo of a key and a letter&#10;&#10;Description automatically generated">
            <a:extLst>
              <a:ext uri="{FF2B5EF4-FFF2-40B4-BE49-F238E27FC236}">
                <a16:creationId xmlns:a16="http://schemas.microsoft.com/office/drawing/2014/main" id="{80228839-7094-859C-9B41-E03602D0DEEC}"/>
              </a:ext>
            </a:extLst>
          </p:cNvPr>
          <p:cNvPicPr>
            <a:picLocks noChangeAspect="1"/>
          </p:cNvPicPr>
          <p:nvPr/>
        </p:nvPicPr>
        <p:blipFill>
          <a:blip r:embed="rId15">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a:off x="2983229" y="3626089"/>
            <a:ext cx="229881" cy="229881"/>
          </a:xfrm>
          <a:prstGeom prst="rect">
            <a:avLst/>
          </a:prstGeom>
        </p:spPr>
      </p:pic>
      <p:pic>
        <p:nvPicPr>
          <p:cNvPr id="39" name="Picture 38" descr="A white logo with a blue background&#10;&#10;Description automatically generated">
            <a:extLst>
              <a:ext uri="{FF2B5EF4-FFF2-40B4-BE49-F238E27FC236}">
                <a16:creationId xmlns:a16="http://schemas.microsoft.com/office/drawing/2014/main" id="{63113D03-16A9-8CF8-B3AC-52356B9D7F36}"/>
              </a:ext>
            </a:extLst>
          </p:cNvPr>
          <p:cNvPicPr>
            <a:picLocks noChangeAspect="1"/>
          </p:cNvPicPr>
          <p:nvPr/>
        </p:nvPicPr>
        <p:blipFill>
          <a:blip r:embed="rId17">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4106120" y="3626474"/>
            <a:ext cx="412578" cy="206289"/>
          </a:xfrm>
          <a:prstGeom prst="rect">
            <a:avLst/>
          </a:prstGeom>
        </p:spPr>
      </p:pic>
      <p:pic>
        <p:nvPicPr>
          <p:cNvPr id="42" name="Picture 41" descr="A logo of a company&#10;&#10;Description automatically generated">
            <a:extLst>
              <a:ext uri="{FF2B5EF4-FFF2-40B4-BE49-F238E27FC236}">
                <a16:creationId xmlns:a16="http://schemas.microsoft.com/office/drawing/2014/main" id="{0FDBB795-8D3D-9DB4-8B00-C549E6DAC919}"/>
              </a:ext>
            </a:extLst>
          </p:cNvPr>
          <p:cNvPicPr>
            <a:picLocks noChangeAspect="1"/>
          </p:cNvPicPr>
          <p:nvPr/>
        </p:nvPicPr>
        <p:blipFill>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3292071" y="3584221"/>
            <a:ext cx="292137" cy="271687"/>
          </a:xfrm>
          <a:prstGeom prst="rect">
            <a:avLst/>
          </a:prstGeom>
        </p:spPr>
      </p:pic>
      <p:sp>
        <p:nvSpPr>
          <p:cNvPr id="5" name="Freeform 8" descr="10%">
            <a:extLst>
              <a:ext uri="{FF2B5EF4-FFF2-40B4-BE49-F238E27FC236}">
                <a16:creationId xmlns:a16="http://schemas.microsoft.com/office/drawing/2014/main" id="{282F0CFA-E21F-F7A8-95CB-545111FD7107}"/>
              </a:ext>
            </a:extLst>
          </p:cNvPr>
          <p:cNvSpPr>
            <a:spLocks/>
          </p:cNvSpPr>
          <p:nvPr/>
        </p:nvSpPr>
        <p:spPr bwMode="auto">
          <a:xfrm>
            <a:off x="781198" y="5670337"/>
            <a:ext cx="4071221" cy="433609"/>
          </a:xfrm>
          <a:custGeom>
            <a:avLst/>
            <a:gdLst>
              <a:gd name="T0" fmla="*/ 0 w 2793"/>
              <a:gd name="T1" fmla="*/ 199 h 200"/>
              <a:gd name="T2" fmla="*/ 2250 w 2793"/>
              <a:gd name="T3" fmla="*/ 199 h 200"/>
              <a:gd name="T4" fmla="*/ 2792 w 2793"/>
              <a:gd name="T5" fmla="*/ 0 h 200"/>
              <a:gd name="T6" fmla="*/ 522 w 2793"/>
              <a:gd name="T7" fmla="*/ 0 h 200"/>
              <a:gd name="T8" fmla="*/ 0 w 2793"/>
              <a:gd name="T9" fmla="*/ 199 h 200"/>
              <a:gd name="T10" fmla="*/ 0 60000 65536"/>
              <a:gd name="T11" fmla="*/ 0 60000 65536"/>
              <a:gd name="T12" fmla="*/ 0 60000 65536"/>
              <a:gd name="T13" fmla="*/ 0 60000 65536"/>
              <a:gd name="T14" fmla="*/ 0 60000 65536"/>
              <a:gd name="T15" fmla="*/ 0 w 2793"/>
              <a:gd name="T16" fmla="*/ 0 h 200"/>
              <a:gd name="T17" fmla="*/ 2793 w 2793"/>
              <a:gd name="T18" fmla="*/ 200 h 200"/>
            </a:gdLst>
            <a:ahLst/>
            <a:cxnLst>
              <a:cxn ang="T10">
                <a:pos x="T0" y="T1"/>
              </a:cxn>
              <a:cxn ang="T11">
                <a:pos x="T2" y="T3"/>
              </a:cxn>
              <a:cxn ang="T12">
                <a:pos x="T4" y="T5"/>
              </a:cxn>
              <a:cxn ang="T13">
                <a:pos x="T6" y="T7"/>
              </a:cxn>
              <a:cxn ang="T14">
                <a:pos x="T8" y="T9"/>
              </a:cxn>
            </a:cxnLst>
            <a:rect l="T15" t="T16" r="T17" b="T18"/>
            <a:pathLst>
              <a:path w="2793" h="200">
                <a:moveTo>
                  <a:pt x="0" y="199"/>
                </a:moveTo>
                <a:lnTo>
                  <a:pt x="2250" y="199"/>
                </a:lnTo>
                <a:lnTo>
                  <a:pt x="2792" y="0"/>
                </a:lnTo>
                <a:lnTo>
                  <a:pt x="522" y="0"/>
                </a:lnTo>
                <a:lnTo>
                  <a:pt x="0" y="199"/>
                </a:lnTo>
              </a:path>
            </a:pathLst>
          </a:custGeom>
          <a:pattFill prst="pct10">
            <a:fgClr>
              <a:srgbClr val="000000"/>
            </a:fgClr>
            <a:bgClr>
              <a:srgbClr val="FFFFFF"/>
            </a:bgClr>
          </a:patt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3" name="Freeform 7" descr="10%">
            <a:extLst>
              <a:ext uri="{FF2B5EF4-FFF2-40B4-BE49-F238E27FC236}">
                <a16:creationId xmlns:a16="http://schemas.microsoft.com/office/drawing/2014/main" id="{1DB0CED9-FC19-B628-C069-8E0C0A0A7D48}"/>
              </a:ext>
            </a:extLst>
          </p:cNvPr>
          <p:cNvSpPr>
            <a:spLocks/>
          </p:cNvSpPr>
          <p:nvPr/>
        </p:nvSpPr>
        <p:spPr bwMode="auto">
          <a:xfrm>
            <a:off x="563111" y="5673406"/>
            <a:ext cx="4468224" cy="477608"/>
          </a:xfrm>
          <a:custGeom>
            <a:avLst/>
            <a:gdLst>
              <a:gd name="T0" fmla="*/ 0 w 2803"/>
              <a:gd name="T1" fmla="*/ 224914188 h 207"/>
              <a:gd name="T2" fmla="*/ 18858 w 2803"/>
              <a:gd name="T3" fmla="*/ 224914188 h 207"/>
              <a:gd name="T4" fmla="*/ 23393 w 2803"/>
              <a:gd name="T5" fmla="*/ 0 h 207"/>
              <a:gd name="T6" fmla="*/ 4382 w 2803"/>
              <a:gd name="T7" fmla="*/ 0 h 207"/>
              <a:gd name="T8" fmla="*/ 0 w 2803"/>
              <a:gd name="T9" fmla="*/ 224914188 h 207"/>
              <a:gd name="T10" fmla="*/ 18858 w 2803"/>
              <a:gd name="T11" fmla="*/ 224914188 h 207"/>
              <a:gd name="T12" fmla="*/ 23393 w 2803"/>
              <a:gd name="T13" fmla="*/ 0 h 207"/>
              <a:gd name="T14" fmla="*/ 4382 w 2803"/>
              <a:gd name="T15" fmla="*/ 0 h 207"/>
              <a:gd name="T16" fmla="*/ 0 w 2803"/>
              <a:gd name="T17" fmla="*/ 224914188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3"/>
              <a:gd name="T28" fmla="*/ 0 h 207"/>
              <a:gd name="T29" fmla="*/ 2803 w 280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3" h="207">
                <a:moveTo>
                  <a:pt x="0" y="206"/>
                </a:moveTo>
                <a:lnTo>
                  <a:pt x="2258" y="206"/>
                </a:lnTo>
                <a:lnTo>
                  <a:pt x="2802" y="0"/>
                </a:lnTo>
                <a:lnTo>
                  <a:pt x="524" y="0"/>
                </a:lnTo>
                <a:lnTo>
                  <a:pt x="0" y="206"/>
                </a:lnTo>
                <a:lnTo>
                  <a:pt x="2258" y="206"/>
                </a:lnTo>
                <a:lnTo>
                  <a:pt x="2802" y="0"/>
                </a:lnTo>
                <a:lnTo>
                  <a:pt x="524" y="0"/>
                </a:lnTo>
                <a:lnTo>
                  <a:pt x="0" y="206"/>
                </a:lnTo>
              </a:path>
            </a:pathLst>
          </a:custGeom>
          <a:pattFill prst="pct10">
            <a:fgClr>
              <a:schemeClr val="tx1"/>
            </a:fgClr>
            <a:bgClr>
              <a:schemeClr val="bg1"/>
            </a:bgClr>
          </a:pattFill>
          <a:ln w="12700" cap="rnd">
            <a:solidFill>
              <a:srgbClr val="00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0F8E55E9-5982-C364-6EBA-0401F93ECE64}"/>
              </a:ext>
            </a:extLst>
          </p:cNvPr>
          <p:cNvPicPr>
            <a:picLocks noChangeAspect="1"/>
          </p:cNvPicPr>
          <p:nvPr/>
        </p:nvPicPr>
        <p:blipFill rotWithShape="1">
          <a:blip r:embed="rId21">
            <a:duotone>
              <a:prstClr val="black"/>
              <a:schemeClr val="accent4">
                <a:tint val="45000"/>
                <a:satMod val="400000"/>
              </a:schemeClr>
            </a:duotone>
          </a:blip>
          <a:srcRect l="10205" t="14536" r="12977" b="11123"/>
          <a:stretch/>
        </p:blipFill>
        <p:spPr>
          <a:xfrm>
            <a:off x="1699592" y="5693559"/>
            <a:ext cx="406498" cy="346148"/>
          </a:xfrm>
          <a:prstGeom prst="flowChartManualOperation">
            <a:avLst/>
          </a:prstGeom>
          <a:ln/>
        </p:spPr>
        <p:style>
          <a:lnRef idx="1">
            <a:schemeClr val="accent3"/>
          </a:lnRef>
          <a:fillRef idx="3">
            <a:schemeClr val="accent3"/>
          </a:fillRef>
          <a:effectRef idx="2">
            <a:schemeClr val="accent3"/>
          </a:effectRef>
          <a:fontRef idx="minor">
            <a:schemeClr val="lt1"/>
          </a:fontRef>
        </p:style>
      </p:pic>
      <p:sp>
        <p:nvSpPr>
          <p:cNvPr id="19" name="Line 53">
            <a:extLst>
              <a:ext uri="{FF2B5EF4-FFF2-40B4-BE49-F238E27FC236}">
                <a16:creationId xmlns:a16="http://schemas.microsoft.com/office/drawing/2014/main" id="{471390AC-4208-C8EC-F498-FD98EF36BE6D}"/>
              </a:ext>
            </a:extLst>
          </p:cNvPr>
          <p:cNvSpPr>
            <a:spLocks noChangeShapeType="1"/>
          </p:cNvSpPr>
          <p:nvPr/>
        </p:nvSpPr>
        <p:spPr bwMode="auto">
          <a:xfrm flipH="1">
            <a:off x="4603179" y="5102175"/>
            <a:ext cx="42036" cy="412130"/>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1" name="Freeform 52">
            <a:extLst>
              <a:ext uri="{FF2B5EF4-FFF2-40B4-BE49-F238E27FC236}">
                <a16:creationId xmlns:a16="http://schemas.microsoft.com/office/drawing/2014/main" id="{E2376DCF-DED7-CB3A-127A-E738713A7E8A}"/>
              </a:ext>
            </a:extLst>
          </p:cNvPr>
          <p:cNvSpPr>
            <a:spLocks/>
          </p:cNvSpPr>
          <p:nvPr/>
        </p:nvSpPr>
        <p:spPr bwMode="auto">
          <a:xfrm>
            <a:off x="4556026" y="5521916"/>
            <a:ext cx="112095" cy="238804"/>
          </a:xfrm>
          <a:custGeom>
            <a:avLst/>
            <a:gdLst>
              <a:gd name="T0" fmla="*/ 16 w 72"/>
              <a:gd name="T1" fmla="*/ 123 h 124"/>
              <a:gd name="T2" fmla="*/ 0 w 72"/>
              <a:gd name="T3" fmla="*/ 0 h 124"/>
              <a:gd name="T4" fmla="*/ 39 w 72"/>
              <a:gd name="T5" fmla="*/ 0 h 124"/>
              <a:gd name="T6" fmla="*/ 71 w 72"/>
              <a:gd name="T7" fmla="*/ 7 h 124"/>
              <a:gd name="T8" fmla="*/ 16 w 72"/>
              <a:gd name="T9" fmla="*/ 123 h 124"/>
              <a:gd name="T10" fmla="*/ 0 60000 65536"/>
              <a:gd name="T11" fmla="*/ 0 60000 65536"/>
              <a:gd name="T12" fmla="*/ 0 60000 65536"/>
              <a:gd name="T13" fmla="*/ 0 60000 65536"/>
              <a:gd name="T14" fmla="*/ 0 60000 65536"/>
              <a:gd name="T15" fmla="*/ 0 w 72"/>
              <a:gd name="T16" fmla="*/ 0 h 124"/>
              <a:gd name="T17" fmla="*/ 72 w 72"/>
              <a:gd name="T18" fmla="*/ 124 h 124"/>
            </a:gdLst>
            <a:ahLst/>
            <a:cxnLst>
              <a:cxn ang="T10">
                <a:pos x="T0" y="T1"/>
              </a:cxn>
              <a:cxn ang="T11">
                <a:pos x="T2" y="T3"/>
              </a:cxn>
              <a:cxn ang="T12">
                <a:pos x="T4" y="T5"/>
              </a:cxn>
              <a:cxn ang="T13">
                <a:pos x="T6" y="T7"/>
              </a:cxn>
              <a:cxn ang="T14">
                <a:pos x="T8" y="T9"/>
              </a:cxn>
            </a:cxnLst>
            <a:rect l="T15" t="T16" r="T17" b="T18"/>
            <a:pathLst>
              <a:path w="72" h="124">
                <a:moveTo>
                  <a:pt x="16" y="123"/>
                </a:moveTo>
                <a:lnTo>
                  <a:pt x="0" y="0"/>
                </a:lnTo>
                <a:lnTo>
                  <a:pt x="39" y="0"/>
                </a:lnTo>
                <a:lnTo>
                  <a:pt x="71" y="7"/>
                </a:lnTo>
                <a:lnTo>
                  <a:pt x="16" y="12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9" name="Rectangle 43">
            <a:extLst>
              <a:ext uri="{FF2B5EF4-FFF2-40B4-BE49-F238E27FC236}">
                <a16:creationId xmlns:a16="http://schemas.microsoft.com/office/drawing/2014/main" id="{1749A501-5058-4CFC-D5B3-8DBE7B8DCE4E}"/>
              </a:ext>
            </a:extLst>
          </p:cNvPr>
          <p:cNvSpPr>
            <a:spLocks noChangeArrowheads="1"/>
          </p:cNvSpPr>
          <p:nvPr/>
        </p:nvSpPr>
        <p:spPr bwMode="auto">
          <a:xfrm>
            <a:off x="3028974" y="5899320"/>
            <a:ext cx="1412246" cy="302903"/>
          </a:xfrm>
          <a:prstGeom prst="rect">
            <a:avLst/>
          </a:prstGeom>
          <a:ln/>
        </p:spPr>
        <p:style>
          <a:lnRef idx="1">
            <a:schemeClr val="accent6"/>
          </a:lnRef>
          <a:fillRef idx="2">
            <a:schemeClr val="accent6"/>
          </a:fillRef>
          <a:effectRef idx="1">
            <a:schemeClr val="accent6"/>
          </a:effectRef>
          <a:fontRef idx="minor">
            <a:schemeClr val="dk1"/>
          </a:fontRef>
        </p:style>
        <p:txBody>
          <a:bodyPr wrap="none" lIns="107950" tIns="53975" rIns="107950" bIns="53975">
            <a:spAutoFit/>
          </a:bodyPr>
          <a:lstStyle/>
          <a:p>
            <a:pPr algn="r" defTabSz="1330325" eaLnBrk="0" fontAlgn="base" hangingPunct="0">
              <a:lnSpc>
                <a:spcPct val="90000"/>
              </a:lnSpc>
              <a:spcBef>
                <a:spcPct val="0"/>
              </a:spcBef>
              <a:spcAft>
                <a:spcPct val="0"/>
              </a:spcAft>
            </a:pPr>
            <a:r>
              <a:rPr lang="en-US" altLang="en-US" sz="1400" b="1" dirty="0">
                <a:solidFill>
                  <a:srgbClr val="0067C5"/>
                </a:solidFill>
                <a:latin typeface="Arial" panose="020B0604020202020204" pitchFamily="34" charset="0"/>
                <a:ea typeface="ＭＳ Ｐゴシック" panose="020B0600070205080204" pitchFamily="34" charset="-128"/>
                <a:cs typeface="Arial" panose="020B0604020202020204" pitchFamily="34" charset="0"/>
              </a:rPr>
              <a:t>Cybersecurity</a:t>
            </a:r>
          </a:p>
        </p:txBody>
      </p:sp>
      <p:pic>
        <p:nvPicPr>
          <p:cNvPr id="22" name="Picture 21">
            <a:extLst>
              <a:ext uri="{FF2B5EF4-FFF2-40B4-BE49-F238E27FC236}">
                <a16:creationId xmlns:a16="http://schemas.microsoft.com/office/drawing/2014/main" id="{1C3E2CE6-8395-8F1E-86EE-76C95619B0A6}"/>
              </a:ext>
            </a:extLst>
          </p:cNvPr>
          <p:cNvPicPr>
            <a:picLocks noChangeAspect="1"/>
          </p:cNvPicPr>
          <p:nvPr/>
        </p:nvPicPr>
        <p:blipFill>
          <a:blip r:embed="rId22"/>
          <a:stretch>
            <a:fillRect/>
          </a:stretch>
        </p:blipFill>
        <p:spPr>
          <a:xfrm>
            <a:off x="2456888" y="5618218"/>
            <a:ext cx="486916" cy="231540"/>
          </a:xfrm>
          <a:prstGeom prst="rect">
            <a:avLst/>
          </a:prstGeom>
        </p:spPr>
      </p:pic>
      <p:pic>
        <p:nvPicPr>
          <p:cNvPr id="23" name="Picture 22">
            <a:extLst>
              <a:ext uri="{FF2B5EF4-FFF2-40B4-BE49-F238E27FC236}">
                <a16:creationId xmlns:a16="http://schemas.microsoft.com/office/drawing/2014/main" id="{A021C16B-02C9-9678-727F-27989609673E}"/>
              </a:ext>
            </a:extLst>
          </p:cNvPr>
          <p:cNvPicPr>
            <a:picLocks noChangeAspect="1"/>
          </p:cNvPicPr>
          <p:nvPr/>
        </p:nvPicPr>
        <p:blipFill>
          <a:blip r:embed="rId23"/>
          <a:stretch>
            <a:fillRect/>
          </a:stretch>
        </p:blipFill>
        <p:spPr>
          <a:xfrm>
            <a:off x="3301524" y="5581130"/>
            <a:ext cx="452605" cy="235762"/>
          </a:xfrm>
          <a:prstGeom prst="rect">
            <a:avLst/>
          </a:prstGeom>
        </p:spPr>
      </p:pic>
      <p:pic>
        <p:nvPicPr>
          <p:cNvPr id="24" name="Picture 23">
            <a:extLst>
              <a:ext uri="{FF2B5EF4-FFF2-40B4-BE49-F238E27FC236}">
                <a16:creationId xmlns:a16="http://schemas.microsoft.com/office/drawing/2014/main" id="{695D22AC-33B4-55D4-F76E-756ACF60A4B2}"/>
              </a:ext>
            </a:extLst>
          </p:cNvPr>
          <p:cNvPicPr>
            <a:picLocks noChangeAspect="1"/>
          </p:cNvPicPr>
          <p:nvPr/>
        </p:nvPicPr>
        <p:blipFill>
          <a:blip r:embed="rId24"/>
          <a:stretch>
            <a:fillRect/>
          </a:stretch>
        </p:blipFill>
        <p:spPr>
          <a:xfrm>
            <a:off x="1341090" y="4446129"/>
            <a:ext cx="270928" cy="270928"/>
          </a:xfrm>
          <a:prstGeom prst="rect">
            <a:avLst/>
          </a:prstGeom>
        </p:spPr>
      </p:pic>
      <p:pic>
        <p:nvPicPr>
          <p:cNvPr id="26" name="Picture 25">
            <a:extLst>
              <a:ext uri="{FF2B5EF4-FFF2-40B4-BE49-F238E27FC236}">
                <a16:creationId xmlns:a16="http://schemas.microsoft.com/office/drawing/2014/main" id="{DE69E46C-A259-BCFB-AD87-16338873AC97}"/>
              </a:ext>
            </a:extLst>
          </p:cNvPr>
          <p:cNvPicPr>
            <a:picLocks noChangeAspect="1"/>
          </p:cNvPicPr>
          <p:nvPr/>
        </p:nvPicPr>
        <p:blipFill>
          <a:blip r:embed="rId25"/>
          <a:stretch>
            <a:fillRect/>
          </a:stretch>
        </p:blipFill>
        <p:spPr>
          <a:xfrm>
            <a:off x="3636214" y="3612969"/>
            <a:ext cx="413901" cy="231785"/>
          </a:xfrm>
          <a:prstGeom prst="rect">
            <a:avLst/>
          </a:prstGeom>
        </p:spPr>
      </p:pic>
      <p:pic>
        <p:nvPicPr>
          <p:cNvPr id="28" name="Picture 27">
            <a:extLst>
              <a:ext uri="{FF2B5EF4-FFF2-40B4-BE49-F238E27FC236}">
                <a16:creationId xmlns:a16="http://schemas.microsoft.com/office/drawing/2014/main" id="{2FF9EC5E-851B-C3D2-3E48-F6C406414A1E}"/>
              </a:ext>
            </a:extLst>
          </p:cNvPr>
          <p:cNvPicPr>
            <a:picLocks noChangeAspect="1"/>
          </p:cNvPicPr>
          <p:nvPr/>
        </p:nvPicPr>
        <p:blipFill>
          <a:blip r:embed="rId26"/>
          <a:stretch>
            <a:fillRect/>
          </a:stretch>
        </p:blipFill>
        <p:spPr>
          <a:xfrm>
            <a:off x="2450379" y="4551112"/>
            <a:ext cx="486407" cy="170692"/>
          </a:xfrm>
          <a:prstGeom prst="rect">
            <a:avLst/>
          </a:prstGeom>
        </p:spPr>
      </p:pic>
      <p:pic>
        <p:nvPicPr>
          <p:cNvPr id="30" name="Graphic 29" descr="Workflow with solid fill">
            <a:extLst>
              <a:ext uri="{FF2B5EF4-FFF2-40B4-BE49-F238E27FC236}">
                <a16:creationId xmlns:a16="http://schemas.microsoft.com/office/drawing/2014/main" id="{A213B527-987F-E7AC-C385-B91FCDC3C1C7}"/>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1229026" y="1756206"/>
            <a:ext cx="486326" cy="486326"/>
          </a:xfrm>
          <a:prstGeom prst="rect">
            <a:avLst/>
          </a:prstGeom>
        </p:spPr>
      </p:pic>
      <p:pic>
        <p:nvPicPr>
          <p:cNvPr id="37" name="Graphic 36" descr="Users with solid fill">
            <a:extLst>
              <a:ext uri="{FF2B5EF4-FFF2-40B4-BE49-F238E27FC236}">
                <a16:creationId xmlns:a16="http://schemas.microsoft.com/office/drawing/2014/main" id="{FBB6EDA6-5231-4A41-9779-C9C5F2D13255}"/>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2034095" y="1713264"/>
            <a:ext cx="421246" cy="421246"/>
          </a:xfrm>
          <a:prstGeom prst="rect">
            <a:avLst/>
          </a:prstGeom>
        </p:spPr>
      </p:pic>
      <p:pic>
        <p:nvPicPr>
          <p:cNvPr id="40" name="Graphic 39" descr="Online meeting with solid fill">
            <a:extLst>
              <a:ext uri="{FF2B5EF4-FFF2-40B4-BE49-F238E27FC236}">
                <a16:creationId xmlns:a16="http://schemas.microsoft.com/office/drawing/2014/main" id="{E3ECD0E4-B6BE-78E4-D39B-6C1961AE239C}"/>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655382" y="1970333"/>
            <a:ext cx="432591" cy="432591"/>
          </a:xfrm>
          <a:prstGeom prst="rect">
            <a:avLst/>
          </a:prstGeom>
        </p:spPr>
      </p:pic>
      <p:sp>
        <p:nvSpPr>
          <p:cNvPr id="20" name="Freeform 47">
            <a:extLst>
              <a:ext uri="{FF2B5EF4-FFF2-40B4-BE49-F238E27FC236}">
                <a16:creationId xmlns:a16="http://schemas.microsoft.com/office/drawing/2014/main" id="{58B4B20D-6EE1-49E9-24FA-FAEDBA62B0E8}"/>
              </a:ext>
            </a:extLst>
          </p:cNvPr>
          <p:cNvSpPr>
            <a:spLocks/>
          </p:cNvSpPr>
          <p:nvPr/>
        </p:nvSpPr>
        <p:spPr bwMode="auto">
          <a:xfrm>
            <a:off x="693854" y="5422800"/>
            <a:ext cx="98083" cy="234252"/>
          </a:xfrm>
          <a:custGeom>
            <a:avLst/>
            <a:gdLst>
              <a:gd name="T0" fmla="*/ 62 w 63"/>
              <a:gd name="T1" fmla="*/ 0 h 124"/>
              <a:gd name="T2" fmla="*/ 62 w 63"/>
              <a:gd name="T3" fmla="*/ 123 h 124"/>
              <a:gd name="T4" fmla="*/ 31 w 63"/>
              <a:gd name="T5" fmla="*/ 116 h 124"/>
              <a:gd name="T6" fmla="*/ 0 w 63"/>
              <a:gd name="T7" fmla="*/ 109 h 124"/>
              <a:gd name="T8" fmla="*/ 62 w 63"/>
              <a:gd name="T9" fmla="*/ 0 h 124"/>
              <a:gd name="T10" fmla="*/ 0 60000 65536"/>
              <a:gd name="T11" fmla="*/ 0 60000 65536"/>
              <a:gd name="T12" fmla="*/ 0 60000 65536"/>
              <a:gd name="T13" fmla="*/ 0 60000 65536"/>
              <a:gd name="T14" fmla="*/ 0 60000 65536"/>
              <a:gd name="T15" fmla="*/ 0 w 63"/>
              <a:gd name="T16" fmla="*/ 0 h 124"/>
              <a:gd name="T17" fmla="*/ 63 w 63"/>
              <a:gd name="T18" fmla="*/ 124 h 124"/>
            </a:gdLst>
            <a:ahLst/>
            <a:cxnLst>
              <a:cxn ang="T10">
                <a:pos x="T0" y="T1"/>
              </a:cxn>
              <a:cxn ang="T11">
                <a:pos x="T2" y="T3"/>
              </a:cxn>
              <a:cxn ang="T12">
                <a:pos x="T4" y="T5"/>
              </a:cxn>
              <a:cxn ang="T13">
                <a:pos x="T6" y="T7"/>
              </a:cxn>
              <a:cxn ang="T14">
                <a:pos x="T8" y="T9"/>
              </a:cxn>
            </a:cxnLst>
            <a:rect l="T15" t="T16" r="T17" b="T18"/>
            <a:pathLst>
              <a:path w="63" h="124">
                <a:moveTo>
                  <a:pt x="62" y="0"/>
                </a:moveTo>
                <a:lnTo>
                  <a:pt x="62" y="123"/>
                </a:lnTo>
                <a:lnTo>
                  <a:pt x="31" y="116"/>
                </a:lnTo>
                <a:lnTo>
                  <a:pt x="0" y="109"/>
                </a:lnTo>
                <a:lnTo>
                  <a:pt x="62"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5" name="Line 48">
            <a:extLst>
              <a:ext uri="{FF2B5EF4-FFF2-40B4-BE49-F238E27FC236}">
                <a16:creationId xmlns:a16="http://schemas.microsoft.com/office/drawing/2014/main" id="{FB91232E-95FF-CB82-2559-C2CDBFB67D4A}"/>
              </a:ext>
            </a:extLst>
          </p:cNvPr>
          <p:cNvSpPr>
            <a:spLocks noChangeShapeType="1"/>
          </p:cNvSpPr>
          <p:nvPr/>
        </p:nvSpPr>
        <p:spPr bwMode="auto">
          <a:xfrm flipV="1">
            <a:off x="645219" y="5627083"/>
            <a:ext cx="84071" cy="362713"/>
          </a:xfrm>
          <a:prstGeom prst="line">
            <a:avLst/>
          </a:prstGeom>
          <a:noFill/>
          <a:ln w="254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A3B4A06-E635-6D46-7064-9EE607391E71}"/>
              </a:ext>
            </a:extLst>
          </p:cNvPr>
          <p:cNvSpPr>
            <a:spLocks noGrp="1"/>
          </p:cNvSpPr>
          <p:nvPr>
            <p:ph type="sldNum" sz="quarter" idx="4"/>
          </p:nvPr>
        </p:nvSpPr>
        <p:spPr/>
        <p:txBody>
          <a:bodyPr/>
          <a:lstStyle/>
          <a:p>
            <a:fld id="{F02ED127-0892-4B43-9B19-63C2AF9C0B16}" type="slidenum">
              <a:rPr lang="en-US" smtClean="0"/>
              <a:pPr/>
              <a:t>3</a:t>
            </a:fld>
            <a:endParaRPr lang="en-US" dirty="0"/>
          </a:p>
        </p:txBody>
      </p:sp>
    </p:spTree>
    <p:extLst>
      <p:ext uri="{BB962C8B-B14F-4D97-AF65-F5344CB8AC3E}">
        <p14:creationId xmlns:p14="http://schemas.microsoft.com/office/powerpoint/2010/main" val="1631513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454" y="199505"/>
            <a:ext cx="7886700" cy="3823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algn="r"/>
            <a:r>
              <a:rPr lang="en-US" sz="2000" b="1" dirty="0">
                <a:solidFill>
                  <a:srgbClr val="0070C0"/>
                </a:solidFill>
                <a:latin typeface="Arial" panose="020B0604020202020204" pitchFamily="34" charset="0"/>
              </a:rPr>
              <a:t>IT Strategic Plan Pillars</a:t>
            </a:r>
          </a:p>
        </p:txBody>
      </p:sp>
      <p:graphicFrame>
        <p:nvGraphicFramePr>
          <p:cNvPr id="8" name="Diagram 7">
            <a:extLst>
              <a:ext uri="{FF2B5EF4-FFF2-40B4-BE49-F238E27FC236}">
                <a16:creationId xmlns:a16="http://schemas.microsoft.com/office/drawing/2014/main" id="{79A65CF3-C2C4-EC22-5986-D9111FFC20CA}"/>
              </a:ext>
            </a:extLst>
          </p:cNvPr>
          <p:cNvGraphicFramePr/>
          <p:nvPr>
            <p:extLst>
              <p:ext uri="{D42A27DB-BD31-4B8C-83A1-F6EECF244321}">
                <p14:modId xmlns:p14="http://schemas.microsoft.com/office/powerpoint/2010/main" val="2742944039"/>
              </p:ext>
            </p:extLst>
          </p:nvPr>
        </p:nvGraphicFramePr>
        <p:xfrm>
          <a:off x="609600" y="914400"/>
          <a:ext cx="7772400" cy="5181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Rectangle: Rounded Corners 13">
            <a:extLst>
              <a:ext uri="{FF2B5EF4-FFF2-40B4-BE49-F238E27FC236}">
                <a16:creationId xmlns:a16="http://schemas.microsoft.com/office/drawing/2014/main" id="{9B0969F1-59DA-D1B2-BA96-D236570959AE}"/>
              </a:ext>
            </a:extLst>
          </p:cNvPr>
          <p:cNvSpPr/>
          <p:nvPr/>
        </p:nvSpPr>
        <p:spPr bwMode="auto">
          <a:xfrm>
            <a:off x="2043022" y="5181600"/>
            <a:ext cx="5057955" cy="533400"/>
          </a:xfrm>
          <a:prstGeom prst="round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IT Organizational Transformation</a:t>
            </a:r>
          </a:p>
          <a:p>
            <a:pPr marL="285750" marR="0" indent="-2857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900" dirty="0">
                <a:solidFill>
                  <a:schemeClr val="bg1"/>
                </a:solidFill>
                <a:latin typeface="Arial" panose="020B0604020202020204" pitchFamily="34" charset="0"/>
                <a:cs typeface="Arial" panose="020B0604020202020204" pitchFamily="34" charset="0"/>
              </a:rPr>
              <a:t>Project &amp; Change Mgmt, Business Analysis/Partnership, Outsourced Managed Service </a:t>
            </a:r>
            <a:endParaRPr kumimoji="0" lang="en-US" sz="9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63173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7430" y="80892"/>
            <a:ext cx="7620000" cy="533400"/>
          </a:xfrm>
        </p:spPr>
        <p:txBody>
          <a:bodyPr/>
          <a:lstStyle/>
          <a:p>
            <a:pPr algn="r"/>
            <a:r>
              <a:rPr lang="en-US" sz="2000" b="1">
                <a:solidFill>
                  <a:srgbClr val="0070C0"/>
                </a:solidFill>
                <a:latin typeface="Arial" panose="020B0604020202020204" pitchFamily="34" charset="0"/>
              </a:rPr>
              <a:t>The Components of our IT ecoSystem</a:t>
            </a:r>
          </a:p>
        </p:txBody>
      </p:sp>
      <p:sp>
        <p:nvSpPr>
          <p:cNvPr id="32" name="Slide Number Placeholder 31"/>
          <p:cNvSpPr>
            <a:spLocks noGrp="1"/>
          </p:cNvSpPr>
          <p:nvPr>
            <p:ph type="sldNum" sz="quarter" idx="4294967295"/>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02CAFBA5-0940-4938-8321-6AE27FDA07DA}" type="slidenum">
              <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endParaRPr>
          </a:p>
        </p:txBody>
      </p:sp>
      <p:sp>
        <p:nvSpPr>
          <p:cNvPr id="6" name="Rectangle 9">
            <a:extLst>
              <a:ext uri="{FF2B5EF4-FFF2-40B4-BE49-F238E27FC236}">
                <a16:creationId xmlns:a16="http://schemas.microsoft.com/office/drawing/2014/main" id="{F9144494-A9E2-BE07-4CAC-A7655EEFF451}"/>
              </a:ext>
            </a:extLst>
          </p:cNvPr>
          <p:cNvSpPr>
            <a:spLocks noChangeArrowheads="1"/>
          </p:cNvSpPr>
          <p:nvPr/>
        </p:nvSpPr>
        <p:spPr bwMode="auto">
          <a:xfrm>
            <a:off x="91567" y="836815"/>
            <a:ext cx="8734127" cy="5397730"/>
          </a:xfrm>
          <a:prstGeom prst="roundRect">
            <a:avLst/>
          </a:prstGeom>
          <a:solidFill>
            <a:schemeClr val="accent6">
              <a:lumMod val="60000"/>
              <a:lumOff val="40000"/>
            </a:schemeClr>
          </a:solidFill>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0" marR="0" lvl="0" indent="0" algn="l" defTabSz="914400" rtl="0" eaLnBrk="0" fontAlgn="base" latinLnBrk="0" hangingPunct="0">
              <a:lnSpc>
                <a:spcPct val="100000"/>
              </a:lnSpc>
              <a:spcBef>
                <a:spcPct val="1500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a:ea typeface="+mn-ea"/>
              <a:cs typeface="+mn-cs"/>
            </a:endParaRPr>
          </a:p>
        </p:txBody>
      </p:sp>
      <p:sp>
        <p:nvSpPr>
          <p:cNvPr id="7" name="Trapezoid 6">
            <a:extLst>
              <a:ext uri="{FF2B5EF4-FFF2-40B4-BE49-F238E27FC236}">
                <a16:creationId xmlns:a16="http://schemas.microsoft.com/office/drawing/2014/main" id="{23458EFC-B499-8377-F581-1D9BE704DCBA}"/>
              </a:ext>
            </a:extLst>
          </p:cNvPr>
          <p:cNvSpPr/>
          <p:nvPr/>
        </p:nvSpPr>
        <p:spPr bwMode="auto">
          <a:xfrm>
            <a:off x="243968" y="3854893"/>
            <a:ext cx="8314267" cy="1814387"/>
          </a:xfrm>
          <a:prstGeom prst="trapezoid">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800" b="1" i="1" dirty="0">
                <a:ln w="12700" cmpd="sng">
                  <a:solidFill>
                    <a:schemeClr val="accent4"/>
                  </a:solidFill>
                  <a:prstDash val="solid"/>
                </a:ln>
                <a:latin typeface="Arial"/>
              </a:rPr>
              <a:t>IT INFRASTRUCTURE</a:t>
            </a:r>
            <a:endParaRPr kumimoji="0" lang="en-US" sz="1800" b="1" i="1" u="none" strike="noStrike" kern="1200" normalizeH="0" baseline="0" noProof="0" dirty="0">
              <a:ln w="12700" cmpd="sng">
                <a:solidFill>
                  <a:schemeClr val="accent4"/>
                </a:solidFill>
                <a:prstDash val="solid"/>
              </a:ln>
              <a:uLnTx/>
              <a:uFillTx/>
              <a:latin typeface="Arial"/>
            </a:endParaRPr>
          </a:p>
        </p:txBody>
      </p:sp>
      <p:sp>
        <p:nvSpPr>
          <p:cNvPr id="8" name="Cloud">
            <a:extLst>
              <a:ext uri="{FF2B5EF4-FFF2-40B4-BE49-F238E27FC236}">
                <a16:creationId xmlns:a16="http://schemas.microsoft.com/office/drawing/2014/main" id="{98683F34-8CA8-9959-C728-B14B4BDB7DBD}"/>
              </a:ext>
            </a:extLst>
          </p:cNvPr>
          <p:cNvSpPr>
            <a:spLocks noChangeAspect="1" noEditPoints="1" noChangeArrowheads="1"/>
          </p:cNvSpPr>
          <p:nvPr/>
        </p:nvSpPr>
        <p:spPr bwMode="auto">
          <a:xfrm>
            <a:off x="4572061" y="4305382"/>
            <a:ext cx="1766371" cy="1294001"/>
          </a:xfrm>
          <a:custGeom>
            <a:avLst/>
            <a:gdLst>
              <a:gd name="T0" fmla="*/ 8509 w 21600"/>
              <a:gd name="T1" fmla="*/ 919163 h 21600"/>
              <a:gd name="T2" fmla="*/ 1371600 w 21600"/>
              <a:gd name="T3" fmla="*/ 1836368 h 21600"/>
              <a:gd name="T4" fmla="*/ 2740914 w 21600"/>
              <a:gd name="T5" fmla="*/ 919163 h 21600"/>
              <a:gd name="T6" fmla="*/ 1371600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5">
              <a:lumMod val="60000"/>
              <a:lumOff val="40000"/>
            </a:schemeClr>
          </a:solidFill>
          <a:ln>
            <a:solidFill>
              <a:schemeClr val="bg1"/>
            </a:solidFill>
            <a:headEnd/>
            <a:tailEnd/>
          </a:ln>
          <a:effectLst>
            <a:outerShdw blurRad="304800" dist="152400" dir="2700000" algn="tl" rotWithShape="0">
              <a:prstClr val="black">
                <a:alpha val="55000"/>
              </a:prstClr>
            </a:outerShdw>
          </a:effectLst>
        </p:spPr>
        <p:style>
          <a:lnRef idx="1">
            <a:schemeClr val="accent2"/>
          </a:lnRef>
          <a:fillRef idx="3">
            <a:schemeClr val="accent2"/>
          </a:fillRef>
          <a:effectRef idx="2">
            <a:schemeClr val="accent2"/>
          </a:effectRef>
          <a:fontRef idx="minor">
            <a:schemeClr val="lt1"/>
          </a:fontRef>
        </p:style>
        <p:txBody>
          <a:bodyPr/>
          <a:lstStyle/>
          <a:p>
            <a:pPr marL="0" marR="0" lvl="0" indent="0" algn="l" defTabSz="914400" rtl="0" eaLnBrk="0" fontAlgn="base" latinLnBrk="0" hangingPunct="0">
              <a:lnSpc>
                <a:spcPct val="100000"/>
              </a:lnSpc>
              <a:spcBef>
                <a:spcPct val="15000"/>
              </a:spcBef>
              <a:spcAft>
                <a:spcPct val="0"/>
              </a:spcAft>
              <a:buClrTx/>
              <a:buSzTx/>
              <a:buFontTx/>
              <a:buNone/>
              <a:tabLst/>
              <a:defRPr/>
            </a:pPr>
            <a:endParaRPr kumimoji="0" lang="en-US" sz="2400"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Arial"/>
              <a:ea typeface="+mn-ea"/>
              <a:cs typeface="+mn-cs"/>
            </a:endParaRPr>
          </a:p>
        </p:txBody>
      </p:sp>
      <p:sp>
        <p:nvSpPr>
          <p:cNvPr id="14" name="Rectangle 9">
            <a:extLst>
              <a:ext uri="{FF2B5EF4-FFF2-40B4-BE49-F238E27FC236}">
                <a16:creationId xmlns:a16="http://schemas.microsoft.com/office/drawing/2014/main" id="{B74BD6AE-C707-18E2-E02A-B9398460655B}"/>
              </a:ext>
            </a:extLst>
          </p:cNvPr>
          <p:cNvSpPr>
            <a:spLocks noChangeArrowheads="1"/>
          </p:cNvSpPr>
          <p:nvPr/>
        </p:nvSpPr>
        <p:spPr bwMode="auto">
          <a:xfrm>
            <a:off x="409068" y="880287"/>
            <a:ext cx="8025579" cy="2918896"/>
          </a:xfrm>
          <a:prstGeom prst="roundRect">
            <a:avLst/>
          </a:prstGeom>
          <a:solidFill>
            <a:schemeClr val="accent3">
              <a:lumMod val="20000"/>
              <a:lumOff val="80000"/>
            </a:schemeClr>
          </a:solidFill>
          <a:ln>
            <a:headEnd/>
            <a:tailEnd/>
          </a:ln>
        </p:spPr>
        <p:style>
          <a:lnRef idx="1">
            <a:schemeClr val="accent2"/>
          </a:lnRef>
          <a:fillRef idx="3">
            <a:schemeClr val="accent2"/>
          </a:fillRef>
          <a:effectRef idx="2">
            <a:schemeClr val="accent2"/>
          </a:effectRef>
          <a:fontRef idx="minor">
            <a:schemeClr val="lt1"/>
          </a:fontRef>
        </p:style>
        <p:txBody>
          <a:bodyPr wrap="none" lIns="0" tIns="0" rIns="0" bIns="0" anchor="t"/>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u="none" strike="noStrike" kern="1200" normalizeH="0" baseline="0" noProof="0" dirty="0">
                <a:ln w="12700" cmpd="sng">
                  <a:solidFill>
                    <a:schemeClr val="accent4"/>
                  </a:solidFill>
                  <a:prstDash val="solid"/>
                </a:ln>
                <a:solidFill>
                  <a:schemeClr val="tx1"/>
                </a:solidFill>
                <a:uLnTx/>
                <a:uFillTx/>
                <a:latin typeface="Arial"/>
                <a:ea typeface="+mn-ea"/>
                <a:cs typeface="+mn-cs"/>
              </a:rPr>
              <a:t>APPLICATION</a:t>
            </a:r>
            <a:endParaRPr kumimoji="0" lang="en-US" sz="2000" b="1" i="0" u="none" strike="noStrike" kern="1200" normalizeH="0" baseline="0" noProof="0" dirty="0">
              <a:ln w="12700" cmpd="sng">
                <a:solidFill>
                  <a:schemeClr val="accent4"/>
                </a:solidFill>
                <a:prstDash val="solid"/>
              </a:ln>
              <a:solidFill>
                <a:schemeClr val="tx1"/>
              </a:solidFill>
              <a:uLnTx/>
              <a:uFillTx/>
              <a:latin typeface="Arial"/>
              <a:ea typeface="+mn-ea"/>
              <a:cs typeface="+mn-cs"/>
            </a:endParaRPr>
          </a:p>
        </p:txBody>
      </p:sp>
      <p:grpSp>
        <p:nvGrpSpPr>
          <p:cNvPr id="4" name="Group 3">
            <a:extLst>
              <a:ext uri="{FF2B5EF4-FFF2-40B4-BE49-F238E27FC236}">
                <a16:creationId xmlns:a16="http://schemas.microsoft.com/office/drawing/2014/main" id="{F1141760-FD2A-147C-3A74-BADEA1588F8C}"/>
              </a:ext>
            </a:extLst>
          </p:cNvPr>
          <p:cNvGrpSpPr/>
          <p:nvPr/>
        </p:nvGrpSpPr>
        <p:grpSpPr>
          <a:xfrm>
            <a:off x="3420901" y="1326833"/>
            <a:ext cx="1778678" cy="1979372"/>
            <a:chOff x="5163516" y="1319238"/>
            <a:chExt cx="1778678" cy="1979372"/>
          </a:xfrm>
        </p:grpSpPr>
        <p:grpSp>
          <p:nvGrpSpPr>
            <p:cNvPr id="15" name="Group 17">
              <a:extLst>
                <a:ext uri="{FF2B5EF4-FFF2-40B4-BE49-F238E27FC236}">
                  <a16:creationId xmlns:a16="http://schemas.microsoft.com/office/drawing/2014/main" id="{C7C921FD-04F3-87B2-F9F0-49E2317C26D5}"/>
                </a:ext>
              </a:extLst>
            </p:cNvPr>
            <p:cNvGrpSpPr>
              <a:grpSpLocks/>
            </p:cNvGrpSpPr>
            <p:nvPr/>
          </p:nvGrpSpPr>
          <p:grpSpPr bwMode="auto">
            <a:xfrm>
              <a:off x="5422008" y="1361895"/>
              <a:ext cx="1520186" cy="1936715"/>
              <a:chOff x="3582418" y="5094319"/>
              <a:chExt cx="3741648" cy="1088298"/>
            </a:xfrm>
          </p:grpSpPr>
          <p:sp>
            <p:nvSpPr>
              <p:cNvPr id="16" name="Rectangle 3">
                <a:extLst>
                  <a:ext uri="{FF2B5EF4-FFF2-40B4-BE49-F238E27FC236}">
                    <a16:creationId xmlns:a16="http://schemas.microsoft.com/office/drawing/2014/main" id="{492E1CF0-9FD6-3F74-A696-75E40A030B27}"/>
                  </a:ext>
                </a:extLst>
              </p:cNvPr>
              <p:cNvSpPr>
                <a:spLocks noChangeArrowheads="1"/>
              </p:cNvSpPr>
              <p:nvPr/>
            </p:nvSpPr>
            <p:spPr bwMode="auto">
              <a:xfrm>
                <a:off x="3582418" y="5094319"/>
                <a:ext cx="3601090" cy="1088298"/>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tIns="91440" bIns="91440"/>
              <a:lstStyle/>
              <a:p>
                <a:pPr marL="742950" marR="0" lvl="1" indent="-285750" algn="l" defTabSz="914400" rtl="0" eaLnBrk="0" fontAlgn="base" latinLnBrk="0" hangingPunct="0">
                  <a:lnSpc>
                    <a:spcPct val="100000"/>
                  </a:lnSpc>
                  <a:spcBef>
                    <a:spcPct val="20000"/>
                  </a:spcBef>
                  <a:spcAft>
                    <a:spcPct val="0"/>
                  </a:spcAft>
                  <a:buClr>
                    <a:srgbClr val="808080"/>
                  </a:buClr>
                  <a:buSzTx/>
                  <a:buFontTx/>
                  <a:buChar char="»"/>
                  <a:tabLst/>
                  <a:defRPr/>
                </a:pPr>
                <a:endParaRPr kumimoji="0" lang="en-US" sz="2400" b="1" i="0" u="none" strike="noStrike" kern="1200" cap="none" spc="0" normalizeH="0" baseline="0" noProof="0">
                  <a:ln>
                    <a:noFill/>
                  </a:ln>
                  <a:solidFill>
                    <a:schemeClr val="bg1"/>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7F4C7F75-59B1-7080-711A-D39794D83EB1}"/>
                  </a:ext>
                </a:extLst>
              </p:cNvPr>
              <p:cNvSpPr>
                <a:spLocks noChangeArrowheads="1"/>
              </p:cNvSpPr>
              <p:nvPr/>
            </p:nvSpPr>
            <p:spPr bwMode="auto">
              <a:xfrm>
                <a:off x="3669269" y="5529159"/>
                <a:ext cx="3654797" cy="570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Monitor, Manage, and Optimize Business Performance</a:t>
                </a:r>
              </a:p>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(e.g., Cognos, Insight Hubble, OneStream)</a:t>
                </a:r>
              </a:p>
            </p:txBody>
          </p:sp>
        </p:grpSp>
        <p:sp>
          <p:nvSpPr>
            <p:cNvPr id="18" name="Rectangle 27">
              <a:extLst>
                <a:ext uri="{FF2B5EF4-FFF2-40B4-BE49-F238E27FC236}">
                  <a16:creationId xmlns:a16="http://schemas.microsoft.com/office/drawing/2014/main" id="{895EB143-9A7D-D1A2-58B8-7AF702D4C48C}"/>
                </a:ext>
              </a:extLst>
            </p:cNvPr>
            <p:cNvSpPr>
              <a:spLocks noChangeArrowheads="1"/>
            </p:cNvSpPr>
            <p:nvPr/>
          </p:nvSpPr>
          <p:spPr bwMode="auto">
            <a:xfrm>
              <a:off x="5163516" y="1319238"/>
              <a:ext cx="167703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0" algn="ctr" defTabSz="914400" rtl="0" eaLnBrk="1" fontAlgn="base" latinLnBrk="0" hangingPunct="1">
                <a:lnSpc>
                  <a:spcPct val="100000"/>
                </a:lnSpc>
                <a:spcBef>
                  <a:spcPct val="20000"/>
                </a:spcBef>
                <a:spcAft>
                  <a:spcPct val="0"/>
                </a:spcAft>
                <a:buClr>
                  <a:srgbClr val="BBE0E3"/>
                </a:buClr>
                <a:buSzPct val="90000"/>
                <a:buFont typeface="Times" panose="02020603050405020304" pitchFamily="18" charset="0"/>
                <a:buNone/>
                <a:tabLst/>
                <a:defRPr/>
              </a:pPr>
              <a:r>
                <a:rPr kumimoji="0" lang="en-US" altLang="en-US" sz="1600" b="1" i="1"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Business Intelligence &amp; Analytics</a:t>
              </a:r>
            </a:p>
          </p:txBody>
        </p:sp>
      </p:grpSp>
      <p:grpSp>
        <p:nvGrpSpPr>
          <p:cNvPr id="2" name="Group 1">
            <a:extLst>
              <a:ext uri="{FF2B5EF4-FFF2-40B4-BE49-F238E27FC236}">
                <a16:creationId xmlns:a16="http://schemas.microsoft.com/office/drawing/2014/main" id="{24738538-B662-4B72-ED08-47C452A1FDCE}"/>
              </a:ext>
            </a:extLst>
          </p:cNvPr>
          <p:cNvGrpSpPr/>
          <p:nvPr/>
        </p:nvGrpSpPr>
        <p:grpSpPr>
          <a:xfrm>
            <a:off x="318305" y="1355594"/>
            <a:ext cx="1840249" cy="1982110"/>
            <a:chOff x="6609852" y="1361896"/>
            <a:chExt cx="1840249" cy="1982110"/>
          </a:xfrm>
        </p:grpSpPr>
        <p:grpSp>
          <p:nvGrpSpPr>
            <p:cNvPr id="19" name="Group 28">
              <a:extLst>
                <a:ext uri="{FF2B5EF4-FFF2-40B4-BE49-F238E27FC236}">
                  <a16:creationId xmlns:a16="http://schemas.microsoft.com/office/drawing/2014/main" id="{A41B0A0F-6424-AE5C-1A16-356FFD38FD7B}"/>
                </a:ext>
              </a:extLst>
            </p:cNvPr>
            <p:cNvGrpSpPr>
              <a:grpSpLocks/>
            </p:cNvGrpSpPr>
            <p:nvPr/>
          </p:nvGrpSpPr>
          <p:grpSpPr bwMode="auto">
            <a:xfrm>
              <a:off x="6928291" y="1361896"/>
              <a:ext cx="1521810" cy="1982110"/>
              <a:chOff x="3395360" y="5091395"/>
              <a:chExt cx="4042063" cy="1075648"/>
            </a:xfrm>
          </p:grpSpPr>
          <p:sp>
            <p:nvSpPr>
              <p:cNvPr id="20" name="Rectangle 3">
                <a:extLst>
                  <a:ext uri="{FF2B5EF4-FFF2-40B4-BE49-F238E27FC236}">
                    <a16:creationId xmlns:a16="http://schemas.microsoft.com/office/drawing/2014/main" id="{7E2CF1D2-19D2-14C5-7994-8E2735A41A82}"/>
                  </a:ext>
                </a:extLst>
              </p:cNvPr>
              <p:cNvSpPr>
                <a:spLocks noChangeArrowheads="1"/>
              </p:cNvSpPr>
              <p:nvPr/>
            </p:nvSpPr>
            <p:spPr bwMode="auto">
              <a:xfrm>
                <a:off x="3395360" y="5091395"/>
                <a:ext cx="3788149" cy="1058862"/>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tIns="91440" bIns="91440"/>
              <a:lstStyle/>
              <a:p>
                <a:pPr marL="742950" marR="0" lvl="1" indent="-285750" algn="l" defTabSz="914400" rtl="0" eaLnBrk="0" fontAlgn="base" latinLnBrk="0" hangingPunct="0">
                  <a:lnSpc>
                    <a:spcPct val="100000"/>
                  </a:lnSpc>
                  <a:spcBef>
                    <a:spcPct val="20000"/>
                  </a:spcBef>
                  <a:spcAft>
                    <a:spcPct val="0"/>
                  </a:spcAft>
                  <a:buClr>
                    <a:srgbClr val="808080"/>
                  </a:buClr>
                  <a:buSzTx/>
                  <a:buFontTx/>
                  <a:buChar char="»"/>
                  <a:tabLst/>
                  <a:defRPr/>
                </a:pPr>
                <a:endParaRPr kumimoji="0" lang="en-US" sz="2400" b="1" i="0" u="none" strike="noStrike" kern="1200" cap="none" spc="0" normalizeH="0" baseline="0" noProof="0">
                  <a:ln>
                    <a:noFill/>
                  </a:ln>
                  <a:solidFill>
                    <a:schemeClr val="bg1"/>
                  </a:solidFill>
                  <a:effectLst/>
                  <a:uLnTx/>
                  <a:uFillTx/>
                  <a:latin typeface="Arial"/>
                  <a:ea typeface="+mn-ea"/>
                  <a:cs typeface="+mn-cs"/>
                </a:endParaRPr>
              </a:p>
            </p:txBody>
          </p:sp>
          <p:sp>
            <p:nvSpPr>
              <p:cNvPr id="21" name="Rectangle 30">
                <a:extLst>
                  <a:ext uri="{FF2B5EF4-FFF2-40B4-BE49-F238E27FC236}">
                    <a16:creationId xmlns:a16="http://schemas.microsoft.com/office/drawing/2014/main" id="{DBE338E2-6A89-C90B-DB17-471564789A98}"/>
                  </a:ext>
                </a:extLst>
              </p:cNvPr>
              <p:cNvSpPr>
                <a:spLocks noChangeArrowheads="1"/>
              </p:cNvSpPr>
              <p:nvPr/>
            </p:nvSpPr>
            <p:spPr bwMode="auto">
              <a:xfrm>
                <a:off x="3445746" y="5442297"/>
                <a:ext cx="3991677" cy="72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Enables seamless touch points between IPS &amp; it’s business partners</a:t>
                </a:r>
              </a:p>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(e.g., EDI, eCommerce, IPS Connect, Salesforce.com)</a:t>
                </a:r>
              </a:p>
            </p:txBody>
          </p:sp>
        </p:grpSp>
        <p:sp>
          <p:nvSpPr>
            <p:cNvPr id="22" name="Rectangle 31">
              <a:extLst>
                <a:ext uri="{FF2B5EF4-FFF2-40B4-BE49-F238E27FC236}">
                  <a16:creationId xmlns:a16="http://schemas.microsoft.com/office/drawing/2014/main" id="{2ED4041D-2773-FCB2-DB8D-8DD50A7363B3}"/>
                </a:ext>
              </a:extLst>
            </p:cNvPr>
            <p:cNvSpPr>
              <a:spLocks noChangeArrowheads="1"/>
            </p:cNvSpPr>
            <p:nvPr/>
          </p:nvSpPr>
          <p:spPr bwMode="auto">
            <a:xfrm>
              <a:off x="6609852" y="1381958"/>
              <a:ext cx="17025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0" algn="ctr" defTabSz="914400" rtl="0" eaLnBrk="1" fontAlgn="base" latinLnBrk="0" hangingPunct="1">
                <a:lnSpc>
                  <a:spcPct val="100000"/>
                </a:lnSpc>
                <a:spcBef>
                  <a:spcPct val="20000"/>
                </a:spcBef>
                <a:spcAft>
                  <a:spcPct val="0"/>
                </a:spcAft>
                <a:buClr>
                  <a:srgbClr val="BBE0E3"/>
                </a:buClr>
                <a:buSzPct val="90000"/>
                <a:buFont typeface="Times" panose="02020603050405020304" pitchFamily="18" charset="0"/>
                <a:buNone/>
                <a:tabLst/>
                <a:defRPr/>
              </a:pPr>
              <a:r>
                <a:rPr kumimoji="0" lang="en-US" altLang="en-US" sz="1600" b="1" i="1"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Commercial Solutions</a:t>
              </a:r>
            </a:p>
          </p:txBody>
        </p:sp>
      </p:grpSp>
      <p:sp>
        <p:nvSpPr>
          <p:cNvPr id="23" name="Cloud">
            <a:extLst>
              <a:ext uri="{FF2B5EF4-FFF2-40B4-BE49-F238E27FC236}">
                <a16:creationId xmlns:a16="http://schemas.microsoft.com/office/drawing/2014/main" id="{341E04BB-ABBA-F18A-F272-84A1F9C8EF8A}"/>
              </a:ext>
            </a:extLst>
          </p:cNvPr>
          <p:cNvSpPr>
            <a:spLocks noChangeAspect="1" noEditPoints="1" noChangeArrowheads="1"/>
          </p:cNvSpPr>
          <p:nvPr/>
        </p:nvSpPr>
        <p:spPr bwMode="auto">
          <a:xfrm>
            <a:off x="522373" y="4248922"/>
            <a:ext cx="1703405" cy="1317392"/>
          </a:xfrm>
          <a:custGeom>
            <a:avLst/>
            <a:gdLst>
              <a:gd name="T0" fmla="*/ 8509 w 21600"/>
              <a:gd name="T1" fmla="*/ 919163 h 21600"/>
              <a:gd name="T2" fmla="*/ 1371600 w 21600"/>
              <a:gd name="T3" fmla="*/ 1836368 h 21600"/>
              <a:gd name="T4" fmla="*/ 2740914 w 21600"/>
              <a:gd name="T5" fmla="*/ 919163 h 21600"/>
              <a:gd name="T6" fmla="*/ 1371600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B0AE83"/>
          </a:solidFill>
          <a:ln>
            <a:solidFill>
              <a:schemeClr val="bg1"/>
            </a:solidFill>
            <a:headEnd/>
            <a:tailEnd/>
          </a:ln>
          <a:effectLst>
            <a:outerShdw blurRad="419100" dist="495300" dir="222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0" fontAlgn="base" latinLnBrk="0" hangingPunct="0">
              <a:lnSpc>
                <a:spcPct val="100000"/>
              </a:lnSpc>
              <a:spcBef>
                <a:spcPct val="15000"/>
              </a:spcBef>
              <a:spcAft>
                <a:spcPct val="0"/>
              </a:spcAft>
              <a:buClrTx/>
              <a:buSzTx/>
              <a:buFontTx/>
              <a:buNone/>
              <a:tabLst/>
              <a:defRPr/>
            </a:pPr>
            <a:endParaRPr kumimoji="0" lang="en-US" sz="2400"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Arial"/>
              <a:ea typeface="+mn-ea"/>
              <a:cs typeface="+mn-cs"/>
            </a:endParaRPr>
          </a:p>
        </p:txBody>
      </p:sp>
      <p:sp>
        <p:nvSpPr>
          <p:cNvPr id="24" name="Text Box 10">
            <a:extLst>
              <a:ext uri="{FF2B5EF4-FFF2-40B4-BE49-F238E27FC236}">
                <a16:creationId xmlns:a16="http://schemas.microsoft.com/office/drawing/2014/main" id="{D9AB1983-AD2A-4C83-E643-68756268E847}"/>
              </a:ext>
            </a:extLst>
          </p:cNvPr>
          <p:cNvSpPr txBox="1">
            <a:spLocks noChangeArrowheads="1"/>
          </p:cNvSpPr>
          <p:nvPr/>
        </p:nvSpPr>
        <p:spPr bwMode="auto">
          <a:xfrm>
            <a:off x="700850" y="4372725"/>
            <a:ext cx="13977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Aft>
                <a:spcPct val="0"/>
              </a:spcAft>
              <a:buClrTx/>
              <a:buSzTx/>
              <a:buFontTx/>
              <a:buNone/>
              <a:tabLst/>
              <a:defRPr/>
            </a:pPr>
            <a:r>
              <a:rPr kumimoji="0" lang="en-US" altLang="en-US" sz="16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Private Cloud Data Center</a:t>
            </a:r>
          </a:p>
          <a:p>
            <a:pPr marL="0" marR="0" lvl="0" indent="0" algn="ctr" defTabSz="914400" rtl="0" eaLnBrk="1" fontAlgn="base" latinLnBrk="0" hangingPunct="1">
              <a:lnSpc>
                <a:spcPct val="100000"/>
              </a:lnSpc>
              <a:spcAft>
                <a:spcPct val="0"/>
              </a:spcAft>
              <a:buClrTx/>
              <a:buSzTx/>
              <a:buFontTx/>
              <a:buNone/>
              <a:tabLst/>
              <a:defRPr/>
            </a:pPr>
            <a:r>
              <a:rPr kumimoji="0" lang="en-US" altLang="en-US" sz="16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 </a:t>
            </a:r>
            <a:r>
              <a:rPr kumimoji="0" lang="en-US" altLang="en-US" sz="11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(FNTS)</a:t>
            </a:r>
            <a:endParaRPr kumimoji="0" lang="en-US" altLang="en-US" sz="16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endParaRPr>
          </a:p>
        </p:txBody>
      </p:sp>
      <p:sp>
        <p:nvSpPr>
          <p:cNvPr id="25" name="Cloud">
            <a:extLst>
              <a:ext uri="{FF2B5EF4-FFF2-40B4-BE49-F238E27FC236}">
                <a16:creationId xmlns:a16="http://schemas.microsoft.com/office/drawing/2014/main" id="{4B1F6F63-DAE0-0A2E-3B80-97B5FE297048}"/>
              </a:ext>
            </a:extLst>
          </p:cNvPr>
          <p:cNvSpPr>
            <a:spLocks noChangeAspect="1" noEditPoints="1" noChangeArrowheads="1"/>
          </p:cNvSpPr>
          <p:nvPr/>
        </p:nvSpPr>
        <p:spPr bwMode="auto">
          <a:xfrm>
            <a:off x="2479527" y="4218849"/>
            <a:ext cx="1825363" cy="1361937"/>
          </a:xfrm>
          <a:custGeom>
            <a:avLst/>
            <a:gdLst>
              <a:gd name="T0" fmla="*/ 8509 w 21600"/>
              <a:gd name="T1" fmla="*/ 919163 h 21600"/>
              <a:gd name="T2" fmla="*/ 1371600 w 21600"/>
              <a:gd name="T3" fmla="*/ 1836368 h 21600"/>
              <a:gd name="T4" fmla="*/ 2740914 w 21600"/>
              <a:gd name="T5" fmla="*/ 919163 h 21600"/>
              <a:gd name="T6" fmla="*/ 1371600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B050"/>
          </a:solidFill>
          <a:ln>
            <a:solidFill>
              <a:schemeClr val="accent3">
                <a:shade val="95000"/>
                <a:satMod val="105000"/>
                <a:alpha val="31000"/>
              </a:schemeClr>
            </a:solidFill>
            <a:headEnd/>
            <a:tailEnd/>
          </a:ln>
          <a:effectLst>
            <a:outerShdw blurRad="279400" dist="23000" dir="5400000" rotWithShape="0">
              <a:srgbClr val="000000">
                <a:alpha val="87000"/>
              </a:srgbClr>
            </a:outerShdw>
          </a:effectLst>
        </p:spPr>
        <p:style>
          <a:lnRef idx="1">
            <a:schemeClr val="accent3"/>
          </a:lnRef>
          <a:fillRef idx="3">
            <a:schemeClr val="accent3"/>
          </a:fillRef>
          <a:effectRef idx="2">
            <a:schemeClr val="accent3"/>
          </a:effectRef>
          <a:fontRef idx="minor">
            <a:schemeClr val="lt1"/>
          </a:fontRef>
        </p:style>
        <p:txBody>
          <a:bodyPr/>
          <a:lstStyle/>
          <a:p>
            <a:pPr marL="0" marR="0" lvl="0" indent="0" algn="l" defTabSz="914400" rtl="0" eaLnBrk="0" fontAlgn="base" latinLnBrk="0" hangingPunct="0">
              <a:lnSpc>
                <a:spcPct val="100000"/>
              </a:lnSpc>
              <a:spcBef>
                <a:spcPct val="15000"/>
              </a:spcBef>
              <a:spcAft>
                <a:spcPct val="0"/>
              </a:spcAft>
              <a:buClrTx/>
              <a:buSzTx/>
              <a:buFontTx/>
              <a:buNone/>
              <a:tabLst/>
              <a:defRPr/>
            </a:pPr>
            <a:endParaRPr kumimoji="0" lang="en-US" sz="2400" i="0" u="none" strike="noStrike" kern="1200" normalizeH="0" baseline="0" noProof="0">
              <a:ln w="0"/>
              <a:solidFill>
                <a:schemeClr val="tx1"/>
              </a:solidFill>
              <a:effectLst>
                <a:outerShdw blurRad="38100" dist="19050" dir="2700000" algn="tl" rotWithShape="0">
                  <a:schemeClr val="dk1">
                    <a:alpha val="40000"/>
                  </a:schemeClr>
                </a:outerShdw>
              </a:effectLst>
              <a:uLnTx/>
              <a:uFillTx/>
              <a:latin typeface="Arial"/>
              <a:ea typeface="+mn-ea"/>
              <a:cs typeface="+mn-cs"/>
            </a:endParaRPr>
          </a:p>
        </p:txBody>
      </p:sp>
      <p:sp>
        <p:nvSpPr>
          <p:cNvPr id="26" name="Text Box 12">
            <a:extLst>
              <a:ext uri="{FF2B5EF4-FFF2-40B4-BE49-F238E27FC236}">
                <a16:creationId xmlns:a16="http://schemas.microsoft.com/office/drawing/2014/main" id="{7197289B-DBE3-FF33-C283-971C420C1CC4}"/>
              </a:ext>
            </a:extLst>
          </p:cNvPr>
          <p:cNvSpPr txBox="1">
            <a:spLocks noChangeArrowheads="1"/>
          </p:cNvSpPr>
          <p:nvPr/>
        </p:nvSpPr>
        <p:spPr bwMode="auto">
          <a:xfrm>
            <a:off x="2600309" y="4374092"/>
            <a:ext cx="1676400"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600"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Network</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100"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(CATO Networks, Airespring &amp; GTT)</a:t>
            </a:r>
          </a:p>
        </p:txBody>
      </p:sp>
      <p:sp>
        <p:nvSpPr>
          <p:cNvPr id="27" name="Text Box 12">
            <a:extLst>
              <a:ext uri="{FF2B5EF4-FFF2-40B4-BE49-F238E27FC236}">
                <a16:creationId xmlns:a16="http://schemas.microsoft.com/office/drawing/2014/main" id="{1C05694C-974E-B1A9-4F18-513F1C711D36}"/>
              </a:ext>
            </a:extLst>
          </p:cNvPr>
          <p:cNvSpPr txBox="1">
            <a:spLocks noChangeArrowheads="1"/>
          </p:cNvSpPr>
          <p:nvPr/>
        </p:nvSpPr>
        <p:spPr bwMode="auto">
          <a:xfrm>
            <a:off x="1673684" y="5813577"/>
            <a:ext cx="5511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altLang="en-US" sz="1800" b="1" i="1" u="none" strike="noStrike" kern="1200" normalizeH="0" baseline="0" noProof="0" dirty="0">
                <a:ln w="12700" cmpd="sng">
                  <a:solidFill>
                    <a:schemeClr val="accent4"/>
                  </a:solidFill>
                  <a:prstDash val="solid"/>
                </a:ln>
                <a:uLnTx/>
                <a:uFillTx/>
                <a:latin typeface="Arial" panose="020B0604020202020204" pitchFamily="34" charset="0"/>
                <a:ea typeface="ＭＳ Ｐゴシック" panose="020B0600070205080204" pitchFamily="34" charset="-128"/>
                <a:cs typeface="+mn-cs"/>
              </a:rPr>
              <a:t>CYBERSECURITY</a:t>
            </a:r>
          </a:p>
        </p:txBody>
      </p:sp>
      <p:sp>
        <p:nvSpPr>
          <p:cNvPr id="28" name="Cloud">
            <a:extLst>
              <a:ext uri="{FF2B5EF4-FFF2-40B4-BE49-F238E27FC236}">
                <a16:creationId xmlns:a16="http://schemas.microsoft.com/office/drawing/2014/main" id="{B33D9B12-BEFC-2C0C-B773-11CF32FA8EAA}"/>
              </a:ext>
            </a:extLst>
          </p:cNvPr>
          <p:cNvSpPr>
            <a:spLocks noChangeAspect="1" noEditPoints="1" noChangeArrowheads="1"/>
          </p:cNvSpPr>
          <p:nvPr/>
        </p:nvSpPr>
        <p:spPr bwMode="auto">
          <a:xfrm>
            <a:off x="6504564" y="4225935"/>
            <a:ext cx="1638804" cy="1347554"/>
          </a:xfrm>
          <a:custGeom>
            <a:avLst/>
            <a:gdLst>
              <a:gd name="T0" fmla="*/ 935557 w 21600"/>
              <a:gd name="T1" fmla="*/ 65324951 h 21600"/>
              <a:gd name="T2" fmla="*/ 150806150 w 21600"/>
              <a:gd name="T3" fmla="*/ 130510747 h 21600"/>
              <a:gd name="T4" fmla="*/ 301360957 w 21600"/>
              <a:gd name="T5" fmla="*/ 65324951 h 21600"/>
              <a:gd name="T6" fmla="*/ 150806150 w 21600"/>
              <a:gd name="T7" fmla="*/ 7470030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C1"/>
          </a:solidFill>
          <a:ln>
            <a:solidFill>
              <a:schemeClr val="bg1"/>
            </a:solidFill>
            <a:headEnd/>
            <a:tailEnd/>
          </a:ln>
          <a:effectLst>
            <a:outerShdw blurRad="304800" dist="152400" dir="2700000" algn="tl" rotWithShape="0">
              <a:prstClr val="black">
                <a:alpha val="55000"/>
              </a:prstClr>
            </a:outerShdw>
          </a:effectLst>
        </p:spPr>
        <p:style>
          <a:lnRef idx="1">
            <a:schemeClr val="accent2"/>
          </a:lnRef>
          <a:fillRef idx="3">
            <a:schemeClr val="accent2"/>
          </a:fillRef>
          <a:effectRef idx="2">
            <a:schemeClr val="accent2"/>
          </a:effectRef>
          <a:fontRef idx="minor">
            <a:schemeClr val="lt1"/>
          </a:fontRef>
        </p:style>
        <p:txBody>
          <a:bodyPr/>
          <a:lstStyle/>
          <a:p>
            <a:pPr>
              <a:spcBef>
                <a:spcPct val="15000"/>
              </a:spcBef>
            </a:pPr>
            <a:endParaRPr lang="en-US">
              <a:ln w="0"/>
              <a:solidFill>
                <a:schemeClr val="tx1"/>
              </a:solidFill>
              <a:effectLst>
                <a:outerShdw blurRad="38100" dist="19050" dir="2700000" algn="tl" rotWithShape="0">
                  <a:schemeClr val="dk1">
                    <a:alpha val="40000"/>
                  </a:schemeClr>
                </a:outerShdw>
              </a:effectLst>
              <a:latin typeface="Arial"/>
            </a:endParaRPr>
          </a:p>
        </p:txBody>
      </p:sp>
      <p:sp>
        <p:nvSpPr>
          <p:cNvPr id="29" name="Text Box 14">
            <a:extLst>
              <a:ext uri="{FF2B5EF4-FFF2-40B4-BE49-F238E27FC236}">
                <a16:creationId xmlns:a16="http://schemas.microsoft.com/office/drawing/2014/main" id="{CAB81586-ED56-741D-BE60-EB03652F1704}"/>
              </a:ext>
            </a:extLst>
          </p:cNvPr>
          <p:cNvSpPr txBox="1">
            <a:spLocks noChangeArrowheads="1"/>
          </p:cNvSpPr>
          <p:nvPr/>
        </p:nvSpPr>
        <p:spPr bwMode="auto">
          <a:xfrm>
            <a:off x="6501470" y="4391862"/>
            <a:ext cx="1705398" cy="10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600" i="0" u="none" strike="noStrike" kern="1200" normalizeH="0" baseline="0" noProof="0" dirty="0">
                <a:ln w="0"/>
                <a:effectLst>
                  <a:outerShdw blurRad="38100" dist="19050" dir="2700000" algn="tl" rotWithShape="0">
                    <a:schemeClr val="dk1">
                      <a:alpha val="40000"/>
                    </a:schemeClr>
                  </a:outerShdw>
                </a:effectLst>
                <a:uLnTx/>
                <a:uFillTx/>
              </a:rPr>
              <a:t>Telephony/VoIP &amp; Mobile Devices</a:t>
            </a:r>
          </a:p>
          <a:p>
            <a:pPr marL="0" marR="0" lvl="0" indent="0" algn="ctr" defTabSz="914400" rtl="0" eaLnBrk="1" fontAlgn="base" latinLnBrk="0" hangingPunct="1">
              <a:lnSpc>
                <a:spcPct val="100000"/>
              </a:lnSpc>
              <a:spcBef>
                <a:spcPct val="50000"/>
              </a:spcBef>
              <a:spcAft>
                <a:spcPct val="0"/>
              </a:spcAft>
              <a:buClrTx/>
              <a:buSzTx/>
              <a:buFontTx/>
              <a:buNone/>
              <a:tabLst/>
              <a:defRPr/>
            </a:pPr>
            <a:r>
              <a:rPr lang="en-US" altLang="en-US" sz="1100" dirty="0">
                <a:ln w="0"/>
                <a:effectLst>
                  <a:outerShdw blurRad="38100" dist="19050" dir="2700000" algn="tl" rotWithShape="0">
                    <a:schemeClr val="dk1">
                      <a:alpha val="40000"/>
                    </a:schemeClr>
                  </a:outerShdw>
                </a:effectLst>
              </a:rPr>
              <a:t>(Ring Central)</a:t>
            </a:r>
            <a:endParaRPr kumimoji="0" lang="en-US" altLang="en-US" sz="1100" i="0" u="none" strike="noStrike" kern="1200" normalizeH="0" baseline="0" noProof="0" dirty="0">
              <a:ln w="0"/>
              <a:effectLst>
                <a:outerShdw blurRad="38100" dist="19050" dir="2700000" algn="tl" rotWithShape="0">
                  <a:schemeClr val="dk1">
                    <a:alpha val="40000"/>
                  </a:schemeClr>
                </a:outerShdw>
              </a:effectLst>
              <a:uLnTx/>
              <a:uFillTx/>
            </a:endParaRPr>
          </a:p>
        </p:txBody>
      </p:sp>
      <p:sp>
        <p:nvSpPr>
          <p:cNvPr id="31" name="TextBox 30">
            <a:extLst>
              <a:ext uri="{FF2B5EF4-FFF2-40B4-BE49-F238E27FC236}">
                <a16:creationId xmlns:a16="http://schemas.microsoft.com/office/drawing/2014/main" id="{6E292896-80FA-CBAC-1519-6CB90988E50D}"/>
              </a:ext>
            </a:extLst>
          </p:cNvPr>
          <p:cNvSpPr txBox="1"/>
          <p:nvPr/>
        </p:nvSpPr>
        <p:spPr>
          <a:xfrm>
            <a:off x="1407134" y="3347896"/>
            <a:ext cx="6214534" cy="401479"/>
          </a:xfrm>
          <a:prstGeom prst="snip2SameRect">
            <a:avLst/>
          </a:prstGeom>
          <a:solidFill>
            <a:schemeClr val="accent2"/>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a:ln w="12700" cmpd="sng">
                  <a:solidFill>
                    <a:schemeClr val="accent4"/>
                  </a:solidFill>
                  <a:prstDash val="solid"/>
                </a:ln>
                <a:solidFill>
                  <a:schemeClr val="tx1"/>
                </a:solidFill>
                <a:latin typeface="Arial"/>
              </a:rPr>
              <a:t>DATA</a:t>
            </a:r>
            <a:r>
              <a:rPr kumimoji="0" lang="en-US" sz="1400" b="0" i="0" u="none" strike="noStrike" kern="1200" cap="none" spc="0" normalizeH="0" baseline="0" noProof="0" dirty="0">
                <a:ln>
                  <a:noFill/>
                </a:ln>
                <a:solidFill>
                  <a:schemeClr val="tx1"/>
                </a:solidFill>
                <a:effectLst/>
                <a:uLnTx/>
                <a:uFillTx/>
                <a:latin typeface="Arial"/>
                <a:ea typeface="+mn-ea"/>
                <a:cs typeface="+mn-cs"/>
              </a:rPr>
              <a:t> Management &amp; Privacy</a:t>
            </a:r>
            <a:endParaRPr kumimoji="0" lang="en-US" sz="1200" b="0" i="0" u="none" strike="noStrike" kern="1200" cap="none" spc="0" normalizeH="0" baseline="0" noProof="0" dirty="0">
              <a:ln>
                <a:noFill/>
              </a:ln>
              <a:solidFill>
                <a:schemeClr val="tx1"/>
              </a:solidFill>
              <a:effectLst/>
              <a:uLnTx/>
              <a:uFillTx/>
              <a:latin typeface="Arial"/>
              <a:ea typeface="+mn-ea"/>
              <a:cs typeface="+mn-cs"/>
            </a:endParaRPr>
          </a:p>
        </p:txBody>
      </p:sp>
      <p:sp>
        <p:nvSpPr>
          <p:cNvPr id="34" name="Text Box 14">
            <a:extLst>
              <a:ext uri="{FF2B5EF4-FFF2-40B4-BE49-F238E27FC236}">
                <a16:creationId xmlns:a16="http://schemas.microsoft.com/office/drawing/2014/main" id="{32257A0B-C393-62A4-1AE8-EB0CE1A1E36E}"/>
              </a:ext>
            </a:extLst>
          </p:cNvPr>
          <p:cNvSpPr txBox="1">
            <a:spLocks noChangeArrowheads="1"/>
          </p:cNvSpPr>
          <p:nvPr/>
        </p:nvSpPr>
        <p:spPr bwMode="auto">
          <a:xfrm>
            <a:off x="4618892" y="4479169"/>
            <a:ext cx="17357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altLang="en-US" sz="16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Site Infrastructure</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altLang="en-US" sz="16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ＭＳ Ｐゴシック" panose="020B0600070205080204" pitchFamily="34" charset="-128"/>
                <a:cs typeface="+mn-cs"/>
              </a:rPr>
              <a:t> &amp; Desktop</a:t>
            </a:r>
          </a:p>
        </p:txBody>
      </p:sp>
      <p:grpSp>
        <p:nvGrpSpPr>
          <p:cNvPr id="10" name="Group 9">
            <a:extLst>
              <a:ext uri="{FF2B5EF4-FFF2-40B4-BE49-F238E27FC236}">
                <a16:creationId xmlns:a16="http://schemas.microsoft.com/office/drawing/2014/main" id="{71706EC5-8F86-0757-218F-C48A2918B63C}"/>
              </a:ext>
            </a:extLst>
          </p:cNvPr>
          <p:cNvGrpSpPr/>
          <p:nvPr/>
        </p:nvGrpSpPr>
        <p:grpSpPr>
          <a:xfrm>
            <a:off x="2051432" y="1370059"/>
            <a:ext cx="1617661" cy="1936713"/>
            <a:chOff x="530130" y="1361895"/>
            <a:chExt cx="1617661" cy="1936713"/>
          </a:xfrm>
        </p:grpSpPr>
        <p:sp>
          <p:nvSpPr>
            <p:cNvPr id="36" name="Rectangle 3">
              <a:extLst>
                <a:ext uri="{FF2B5EF4-FFF2-40B4-BE49-F238E27FC236}">
                  <a16:creationId xmlns:a16="http://schemas.microsoft.com/office/drawing/2014/main" id="{1C195DAC-D57E-5A8A-7016-F3F1874823F4}"/>
                </a:ext>
              </a:extLst>
            </p:cNvPr>
            <p:cNvSpPr>
              <a:spLocks noChangeArrowheads="1"/>
            </p:cNvSpPr>
            <p:nvPr/>
          </p:nvSpPr>
          <p:spPr bwMode="auto">
            <a:xfrm>
              <a:off x="613398" y="1362208"/>
              <a:ext cx="1463079" cy="193640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tIns="91440" bIns="91440"/>
            <a:lstStyle/>
            <a:p>
              <a:pPr marL="742950" marR="0" lvl="1" indent="-285750" algn="l" defTabSz="914400" rtl="0" eaLnBrk="0" fontAlgn="base" latinLnBrk="0" hangingPunct="0">
                <a:lnSpc>
                  <a:spcPct val="100000"/>
                </a:lnSpc>
                <a:spcBef>
                  <a:spcPct val="20000"/>
                </a:spcBef>
                <a:spcAft>
                  <a:spcPct val="0"/>
                </a:spcAft>
                <a:buClr>
                  <a:srgbClr val="808080"/>
                </a:buClr>
                <a:buSzTx/>
                <a:buFontTx/>
                <a:buChar char="»"/>
                <a:tabLst/>
                <a:defRPr/>
              </a:pPr>
              <a:endParaRPr kumimoji="0" lang="en-US" sz="2400" b="1" i="0" u="none" strike="noStrike" kern="1200" cap="none" spc="0" normalizeH="0" baseline="0" noProof="0">
                <a:ln>
                  <a:noFill/>
                </a:ln>
                <a:solidFill>
                  <a:schemeClr val="bg1"/>
                </a:solidFill>
                <a:effectLst/>
                <a:uLnTx/>
                <a:uFillTx/>
                <a:latin typeface="Arial"/>
                <a:ea typeface="+mn-ea"/>
                <a:cs typeface="+mn-cs"/>
              </a:endParaRPr>
            </a:p>
          </p:txBody>
        </p:sp>
        <p:sp>
          <p:nvSpPr>
            <p:cNvPr id="42" name="Rectangle 19">
              <a:extLst>
                <a:ext uri="{FF2B5EF4-FFF2-40B4-BE49-F238E27FC236}">
                  <a16:creationId xmlns:a16="http://schemas.microsoft.com/office/drawing/2014/main" id="{AFD7BA14-073B-53AF-D2A3-29CFA21B48FC}"/>
                </a:ext>
              </a:extLst>
            </p:cNvPr>
            <p:cNvSpPr>
              <a:spLocks noChangeArrowheads="1"/>
            </p:cNvSpPr>
            <p:nvPr/>
          </p:nvSpPr>
          <p:spPr bwMode="auto">
            <a:xfrm>
              <a:off x="666843" y="1987544"/>
              <a:ext cx="14144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
                  <a:srgbClr val="BBE0E3"/>
                </a:buClr>
                <a:buSzPct val="90000"/>
                <a:buFontTx/>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Support the ongoing operations of the business</a:t>
              </a:r>
            </a:p>
            <a:p>
              <a:pPr marL="0" marR="0" lvl="0" indent="0" algn="ctr" defTabSz="914400" rtl="0" eaLnBrk="1" fontAlgn="base" latinLnBrk="0" hangingPunct="1">
                <a:lnSpc>
                  <a:spcPct val="100000"/>
                </a:lnSpc>
                <a:spcBef>
                  <a:spcPts val="0"/>
                </a:spcBef>
                <a:spcAft>
                  <a:spcPct val="0"/>
                </a:spcAft>
                <a:buClr>
                  <a:srgbClr val="BBE0E3"/>
                </a:buClr>
                <a:buSzPct val="90000"/>
                <a:buFontTx/>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(e.g., JDEdwards E1 ERP, DSI, Bartender)</a:t>
              </a:r>
            </a:p>
          </p:txBody>
        </p:sp>
        <p:sp>
          <p:nvSpPr>
            <p:cNvPr id="43" name="Rectangle 24">
              <a:extLst>
                <a:ext uri="{FF2B5EF4-FFF2-40B4-BE49-F238E27FC236}">
                  <a16:creationId xmlns:a16="http://schemas.microsoft.com/office/drawing/2014/main" id="{8E4BF452-10F3-F54A-3B5D-87B8AE6B72DA}"/>
                </a:ext>
              </a:extLst>
            </p:cNvPr>
            <p:cNvSpPr>
              <a:spLocks noChangeArrowheads="1"/>
            </p:cNvSpPr>
            <p:nvPr/>
          </p:nvSpPr>
          <p:spPr bwMode="auto">
            <a:xfrm>
              <a:off x="530130" y="1361895"/>
              <a:ext cx="16176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
                  <a:srgbClr val="BBE0E3"/>
                </a:buClr>
                <a:buSzPct val="90000"/>
                <a:buFont typeface="Times" panose="02020603050405020304" pitchFamily="18" charset="0"/>
                <a:buNone/>
                <a:tabLst/>
                <a:defRPr/>
              </a:pPr>
              <a:r>
                <a:rPr kumimoji="0" lang="en-US" altLang="en-US" sz="1600" b="1" i="1"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Operational Solutions</a:t>
              </a:r>
            </a:p>
          </p:txBody>
        </p:sp>
      </p:grpSp>
      <p:grpSp>
        <p:nvGrpSpPr>
          <p:cNvPr id="9" name="Group 8">
            <a:extLst>
              <a:ext uri="{FF2B5EF4-FFF2-40B4-BE49-F238E27FC236}">
                <a16:creationId xmlns:a16="http://schemas.microsoft.com/office/drawing/2014/main" id="{6509EA12-B704-A99D-2C11-62BCD7B6E578}"/>
              </a:ext>
            </a:extLst>
          </p:cNvPr>
          <p:cNvGrpSpPr/>
          <p:nvPr/>
        </p:nvGrpSpPr>
        <p:grpSpPr>
          <a:xfrm>
            <a:off x="5023297" y="1383168"/>
            <a:ext cx="1697027" cy="1936402"/>
            <a:chOff x="2205633" y="1344074"/>
            <a:chExt cx="1697027" cy="1936402"/>
          </a:xfrm>
        </p:grpSpPr>
        <p:sp>
          <p:nvSpPr>
            <p:cNvPr id="41" name="Rectangle 3">
              <a:extLst>
                <a:ext uri="{FF2B5EF4-FFF2-40B4-BE49-F238E27FC236}">
                  <a16:creationId xmlns:a16="http://schemas.microsoft.com/office/drawing/2014/main" id="{85ADE6A9-071F-8577-57DA-9CF52A050753}"/>
                </a:ext>
              </a:extLst>
            </p:cNvPr>
            <p:cNvSpPr>
              <a:spLocks noChangeArrowheads="1"/>
            </p:cNvSpPr>
            <p:nvPr/>
          </p:nvSpPr>
          <p:spPr bwMode="auto">
            <a:xfrm>
              <a:off x="2408962" y="1344074"/>
              <a:ext cx="1463079" cy="1936402"/>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tIns="91440" bIns="91440"/>
            <a:lstStyle/>
            <a:p>
              <a:pPr marL="742950" marR="0" lvl="1" indent="-285750" algn="l" defTabSz="914400" rtl="0" eaLnBrk="0" fontAlgn="base" latinLnBrk="0" hangingPunct="0">
                <a:lnSpc>
                  <a:spcPct val="100000"/>
                </a:lnSpc>
                <a:spcBef>
                  <a:spcPct val="20000"/>
                </a:spcBef>
                <a:spcAft>
                  <a:spcPct val="0"/>
                </a:spcAft>
                <a:buClr>
                  <a:srgbClr val="808080"/>
                </a:buClr>
                <a:buSzTx/>
                <a:buFontTx/>
                <a:buChar char="»"/>
                <a:tabLst/>
                <a:defRPr/>
              </a:pPr>
              <a:endParaRPr kumimoji="0" lang="en-US" sz="2400" b="1" i="0" u="none" strike="noStrike" kern="1200" cap="none" spc="0" normalizeH="0" baseline="0" noProof="0">
                <a:ln>
                  <a:noFill/>
                </a:ln>
                <a:solidFill>
                  <a:schemeClr val="bg1"/>
                </a:solidFill>
                <a:effectLst/>
                <a:uLnTx/>
                <a:uFillTx/>
                <a:latin typeface="Arial"/>
                <a:ea typeface="+mn-ea"/>
                <a:cs typeface="+mn-cs"/>
              </a:endParaRPr>
            </a:p>
          </p:txBody>
        </p:sp>
        <p:sp>
          <p:nvSpPr>
            <p:cNvPr id="44" name="Rectangle 25">
              <a:extLst>
                <a:ext uri="{FF2B5EF4-FFF2-40B4-BE49-F238E27FC236}">
                  <a16:creationId xmlns:a16="http://schemas.microsoft.com/office/drawing/2014/main" id="{326E9ED0-D2A0-CED5-6CE2-8B908E06B61C}"/>
                </a:ext>
              </a:extLst>
            </p:cNvPr>
            <p:cNvSpPr>
              <a:spLocks noChangeArrowheads="1"/>
            </p:cNvSpPr>
            <p:nvPr/>
          </p:nvSpPr>
          <p:spPr bwMode="auto">
            <a:xfrm>
              <a:off x="2205633" y="1389881"/>
              <a:ext cx="149383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0" algn="ctr" defTabSz="914400" rtl="0" eaLnBrk="1" fontAlgn="base" latinLnBrk="0" hangingPunct="1">
                <a:lnSpc>
                  <a:spcPct val="100000"/>
                </a:lnSpc>
                <a:spcBef>
                  <a:spcPct val="20000"/>
                </a:spcBef>
                <a:spcAft>
                  <a:spcPct val="0"/>
                </a:spcAft>
                <a:buClr>
                  <a:srgbClr val="BBE0E3"/>
                </a:buClr>
                <a:buSzPct val="90000"/>
                <a:buFont typeface="Times" panose="02020603050405020304" pitchFamily="18" charset="0"/>
                <a:buNone/>
                <a:tabLst/>
                <a:defRPr/>
              </a:pPr>
              <a:r>
                <a:rPr kumimoji="0" lang="en-US" altLang="en-US" sz="1600" b="1" i="1"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Desktop Solutions</a:t>
              </a:r>
            </a:p>
          </p:txBody>
        </p:sp>
        <p:sp>
          <p:nvSpPr>
            <p:cNvPr id="45" name="Rectangle 20">
              <a:extLst>
                <a:ext uri="{FF2B5EF4-FFF2-40B4-BE49-F238E27FC236}">
                  <a16:creationId xmlns:a16="http://schemas.microsoft.com/office/drawing/2014/main" id="{949CB0B4-34CA-5973-0148-0FEC2E41F2D4}"/>
                </a:ext>
              </a:extLst>
            </p:cNvPr>
            <p:cNvSpPr>
              <a:spLocks noChangeArrowheads="1"/>
            </p:cNvSpPr>
            <p:nvPr/>
          </p:nvSpPr>
          <p:spPr bwMode="auto">
            <a:xfrm>
              <a:off x="2400885" y="2044636"/>
              <a:ext cx="15017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Enable individual and/or group productivity</a:t>
              </a:r>
            </a:p>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(e.g., M365, Teams, OneDrive, Shop Floor systems)</a:t>
              </a:r>
            </a:p>
          </p:txBody>
        </p:sp>
      </p:grpSp>
      <p:grpSp>
        <p:nvGrpSpPr>
          <p:cNvPr id="5" name="Group 4">
            <a:extLst>
              <a:ext uri="{FF2B5EF4-FFF2-40B4-BE49-F238E27FC236}">
                <a16:creationId xmlns:a16="http://schemas.microsoft.com/office/drawing/2014/main" id="{BD30EF96-C039-417E-07CC-3C4B206D04C5}"/>
              </a:ext>
            </a:extLst>
          </p:cNvPr>
          <p:cNvGrpSpPr/>
          <p:nvPr/>
        </p:nvGrpSpPr>
        <p:grpSpPr>
          <a:xfrm>
            <a:off x="6283975" y="1357436"/>
            <a:ext cx="2089150" cy="1955357"/>
            <a:chOff x="3296824" y="1343566"/>
            <a:chExt cx="2089150" cy="1955357"/>
          </a:xfrm>
        </p:grpSpPr>
        <p:sp>
          <p:nvSpPr>
            <p:cNvPr id="38" name="Rectangle 3">
              <a:extLst>
                <a:ext uri="{FF2B5EF4-FFF2-40B4-BE49-F238E27FC236}">
                  <a16:creationId xmlns:a16="http://schemas.microsoft.com/office/drawing/2014/main" id="{9D11B1A7-488F-18C7-6007-F69F7A0F8F1E}"/>
                </a:ext>
              </a:extLst>
            </p:cNvPr>
            <p:cNvSpPr>
              <a:spLocks noChangeArrowheads="1"/>
            </p:cNvSpPr>
            <p:nvPr/>
          </p:nvSpPr>
          <p:spPr bwMode="auto">
            <a:xfrm>
              <a:off x="3772547" y="1362208"/>
              <a:ext cx="1463079" cy="1936715"/>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tIns="91440" bIns="91440"/>
            <a:lstStyle/>
            <a:p>
              <a:pPr marR="0" lvl="1" algn="l" defTabSz="914400" rtl="0" eaLnBrk="0" fontAlgn="base" latinLnBrk="0" hangingPunct="0">
                <a:lnSpc>
                  <a:spcPct val="100000"/>
                </a:lnSpc>
                <a:spcBef>
                  <a:spcPct val="20000"/>
                </a:spcBef>
                <a:spcAft>
                  <a:spcPct val="0"/>
                </a:spcAft>
                <a:buClr>
                  <a:srgbClr val="808080"/>
                </a:buClr>
                <a:buSzTx/>
                <a:tabLst/>
                <a:defRPr/>
              </a:pPr>
              <a:endParaRPr kumimoji="0" lang="en-US" sz="2400" b="1" i="0" u="none" strike="noStrike" kern="1200" cap="none" spc="0" normalizeH="0" baseline="0" noProof="0" dirty="0">
                <a:ln>
                  <a:noFill/>
                </a:ln>
                <a:solidFill>
                  <a:schemeClr val="bg1"/>
                </a:solidFill>
                <a:effectLst/>
                <a:uLnTx/>
                <a:uFillTx/>
                <a:latin typeface="Arial"/>
                <a:ea typeface="+mn-ea"/>
                <a:cs typeface="+mn-cs"/>
              </a:endParaRPr>
            </a:p>
          </p:txBody>
        </p:sp>
        <p:sp>
          <p:nvSpPr>
            <p:cNvPr id="46" name="Rectangle 26">
              <a:extLst>
                <a:ext uri="{FF2B5EF4-FFF2-40B4-BE49-F238E27FC236}">
                  <a16:creationId xmlns:a16="http://schemas.microsoft.com/office/drawing/2014/main" id="{A3FD41E2-6B09-06E4-A715-0DB86C813829}"/>
                </a:ext>
              </a:extLst>
            </p:cNvPr>
            <p:cNvSpPr>
              <a:spLocks noChangeArrowheads="1"/>
            </p:cNvSpPr>
            <p:nvPr/>
          </p:nvSpPr>
          <p:spPr bwMode="auto">
            <a:xfrm>
              <a:off x="3296824" y="1343566"/>
              <a:ext cx="20891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0" algn="ctr" defTabSz="914400" rtl="0" eaLnBrk="1" fontAlgn="base" latinLnBrk="0" hangingPunct="1">
                <a:lnSpc>
                  <a:spcPct val="100000"/>
                </a:lnSpc>
                <a:spcBef>
                  <a:spcPct val="20000"/>
                </a:spcBef>
                <a:spcAft>
                  <a:spcPct val="0"/>
                </a:spcAft>
                <a:buClr>
                  <a:srgbClr val="BBE0E3"/>
                </a:buClr>
                <a:buSzPct val="90000"/>
                <a:buFont typeface="Times" panose="02020603050405020304" pitchFamily="18" charset="0"/>
                <a:buNone/>
                <a:tabLst/>
                <a:defRPr/>
              </a:pPr>
              <a:r>
                <a:rPr kumimoji="0" lang="en-US" altLang="en-US" sz="1600" b="1" i="1"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34" charset="-128"/>
                  <a:cs typeface="+mn-cs"/>
                </a:rPr>
                <a:t>Collaboration Solutions</a:t>
              </a:r>
            </a:p>
          </p:txBody>
        </p:sp>
        <p:sp>
          <p:nvSpPr>
            <p:cNvPr id="47" name="Rectangle 21">
              <a:extLst>
                <a:ext uri="{FF2B5EF4-FFF2-40B4-BE49-F238E27FC236}">
                  <a16:creationId xmlns:a16="http://schemas.microsoft.com/office/drawing/2014/main" id="{FD3A18EE-F1F5-57BE-3226-843299326326}"/>
                </a:ext>
              </a:extLst>
            </p:cNvPr>
            <p:cNvSpPr>
              <a:spLocks noChangeArrowheads="1"/>
            </p:cNvSpPr>
            <p:nvPr/>
          </p:nvSpPr>
          <p:spPr bwMode="auto">
            <a:xfrm>
              <a:off x="3709929" y="2031282"/>
              <a:ext cx="16238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rPr>
                <a:t>Establishes workforce collaboration and access to information </a:t>
              </a:r>
            </a:p>
            <a:p>
              <a:pPr marL="0" marR="0" lvl="0" indent="0" algn="ctr" defTabSz="914400" rtl="0" eaLnBrk="1" fontAlgn="base" latinLnBrk="0" hangingPunct="1">
                <a:lnSpc>
                  <a:spcPct val="100000"/>
                </a:lnSpc>
                <a:spcBef>
                  <a:spcPts val="0"/>
                </a:spcBef>
                <a:spcAft>
                  <a:spcPct val="0"/>
                </a:spcAft>
                <a:buClr>
                  <a:srgbClr val="BBE0E3"/>
                </a:buClr>
                <a:buSzPct val="90000"/>
                <a:buFont typeface="Wingdings" panose="05000000000000000000" pitchFamily="2" charset="2"/>
                <a:buNone/>
                <a:tabLst/>
                <a:defRPr/>
              </a:pPr>
              <a:r>
                <a:rPr kumimoji="0" lang="en-US" altLang="en-US" sz="1000" b="1" i="0" u="none" strike="noStrike" kern="1200" cap="none" spc="0" normalizeH="0" baseline="0" noProof="0" dirty="0">
                  <a:ln>
                    <a:noFill/>
                  </a:ln>
                  <a:solidFill>
                    <a:schemeClr val="bg1"/>
                  </a:solidFill>
                  <a:effectLst/>
                  <a:uLnTx/>
                  <a:uFillTx/>
                </a:rPr>
                <a:t>(e.g., Email, MyIPS Intranet, SharePoint, </a:t>
              </a:r>
              <a:r>
                <a:rPr lang="en-US" altLang="en-US" sz="1000" b="1" dirty="0">
                  <a:solidFill>
                    <a:schemeClr val="bg1"/>
                  </a:solidFill>
                </a:rPr>
                <a:t>Teams</a:t>
              </a:r>
              <a:r>
                <a:rPr kumimoji="0" lang="en-US" altLang="en-US" sz="1000" b="1" i="0" u="none" strike="noStrike" kern="1200" cap="none" spc="0" normalizeH="0" baseline="0" noProof="0" dirty="0">
                  <a:ln>
                    <a:noFill/>
                  </a:ln>
                  <a:solidFill>
                    <a:schemeClr val="bg1"/>
                  </a:solidFill>
                  <a:effectLst/>
                  <a:uLnTx/>
                  <a:uFillTx/>
                </a:rPr>
                <a:t>)</a:t>
              </a:r>
            </a:p>
          </p:txBody>
        </p:sp>
      </p:grpSp>
    </p:spTree>
    <p:extLst>
      <p:ext uri="{BB962C8B-B14F-4D97-AF65-F5344CB8AC3E}">
        <p14:creationId xmlns:p14="http://schemas.microsoft.com/office/powerpoint/2010/main" val="98939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377" y="152400"/>
            <a:ext cx="7620000" cy="533400"/>
          </a:xfrm>
        </p:spPr>
        <p:txBody>
          <a:bodyPr/>
          <a:lstStyle/>
          <a:p>
            <a:r>
              <a:rPr lang="en-US" sz="2000" dirty="0">
                <a:solidFill>
                  <a:srgbClr val="0070C0"/>
                </a:solidFill>
                <a:latin typeface="Arial" panose="020B0604020202020204" pitchFamily="34" charset="0"/>
              </a:rPr>
              <a:t>Application Overview </a:t>
            </a:r>
            <a:r>
              <a:rPr lang="en-US" sz="2000" dirty="0">
                <a:latin typeface="Arial" panose="020B0604020202020204" pitchFamily="34" charset="0"/>
              </a:rPr>
              <a:t>as of October 2025</a:t>
            </a:r>
            <a:endParaRPr lang="en-US" sz="2000" b="1" dirty="0">
              <a:solidFill>
                <a:srgbClr val="0070C0"/>
              </a:solidFill>
              <a:latin typeface="Arial" panose="020B0604020202020204" pitchFamily="34" charset="0"/>
            </a:endParaRPr>
          </a:p>
        </p:txBody>
      </p:sp>
      <p:pic>
        <p:nvPicPr>
          <p:cNvPr id="4098" name="Picture 2" descr="JD Edwards Integration &amp; Automated Business Process S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359" y="2504796"/>
            <a:ext cx="1713041" cy="948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2489" y="3211344"/>
            <a:ext cx="1166944" cy="435617"/>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4597" y="4630274"/>
            <a:ext cx="1044267" cy="194422"/>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4609" y="3645978"/>
            <a:ext cx="589507" cy="269894"/>
          </a:xfrm>
          <a:prstGeom prst="rect">
            <a:avLst/>
          </a:prstGeom>
        </p:spPr>
      </p:pic>
      <p:sp>
        <p:nvSpPr>
          <p:cNvPr id="3" name="TextBox 2"/>
          <p:cNvSpPr txBox="1"/>
          <p:nvPr/>
        </p:nvSpPr>
        <p:spPr>
          <a:xfrm>
            <a:off x="406468" y="955644"/>
            <a:ext cx="1905000"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800">
                <a:latin typeface="Arial" panose="020B0604020202020204" pitchFamily="34" charset="0"/>
                <a:cs typeface="Arial" panose="020B0604020202020204" pitchFamily="34" charset="0"/>
              </a:rPr>
              <a:t>Commercial</a:t>
            </a:r>
          </a:p>
        </p:txBody>
      </p:sp>
      <p:sp>
        <p:nvSpPr>
          <p:cNvPr id="20" name="TextBox 19"/>
          <p:cNvSpPr txBox="1"/>
          <p:nvPr/>
        </p:nvSpPr>
        <p:spPr>
          <a:xfrm>
            <a:off x="2908713" y="916890"/>
            <a:ext cx="2718646"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800">
                <a:latin typeface="Arial" panose="020B0604020202020204" pitchFamily="34" charset="0"/>
                <a:cs typeface="Arial" panose="020B0604020202020204" pitchFamily="34" charset="0"/>
              </a:rPr>
              <a:t>Manufacturing, D&amp;L</a:t>
            </a:r>
          </a:p>
          <a:p>
            <a:pPr algn="ctr"/>
            <a:r>
              <a:rPr lang="en-US" sz="1800">
                <a:latin typeface="Arial" panose="020B0604020202020204" pitchFamily="34" charset="0"/>
                <a:cs typeface="Arial" panose="020B0604020202020204" pitchFamily="34" charset="0"/>
              </a:rPr>
              <a:t>Order Mgmt, Finance</a:t>
            </a:r>
          </a:p>
        </p:txBody>
      </p:sp>
      <p:sp>
        <p:nvSpPr>
          <p:cNvPr id="24" name="TextBox 23"/>
          <p:cNvSpPr txBox="1"/>
          <p:nvPr/>
        </p:nvSpPr>
        <p:spPr>
          <a:xfrm>
            <a:off x="6224604" y="955644"/>
            <a:ext cx="2583687"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800">
                <a:latin typeface="Arial" panose="020B0604020202020204" pitchFamily="34" charset="0"/>
                <a:cs typeface="Arial" panose="020B0604020202020204" pitchFamily="34" charset="0"/>
              </a:rPr>
              <a:t>BI &amp; Reporting</a:t>
            </a:r>
          </a:p>
        </p:txBody>
      </p:sp>
      <p:cxnSp>
        <p:nvCxnSpPr>
          <p:cNvPr id="5" name="Straight Connector 4"/>
          <p:cNvCxnSpPr/>
          <p:nvPr/>
        </p:nvCxnSpPr>
        <p:spPr bwMode="auto">
          <a:xfrm>
            <a:off x="2496589" y="1649956"/>
            <a:ext cx="0" cy="4062668"/>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26" name="Straight Connector 25"/>
          <p:cNvCxnSpPr/>
          <p:nvPr/>
        </p:nvCxnSpPr>
        <p:spPr bwMode="auto">
          <a:xfrm>
            <a:off x="6098511" y="1749046"/>
            <a:ext cx="1772" cy="3945053"/>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grpSp>
        <p:nvGrpSpPr>
          <p:cNvPr id="14" name="Group 13"/>
          <p:cNvGrpSpPr/>
          <p:nvPr/>
        </p:nvGrpSpPr>
        <p:grpSpPr>
          <a:xfrm>
            <a:off x="414259" y="1976180"/>
            <a:ext cx="1239668" cy="359889"/>
            <a:chOff x="675566" y="2601798"/>
            <a:chExt cx="1239668" cy="359889"/>
          </a:xfrm>
        </p:grpSpPr>
        <p:pic>
          <p:nvPicPr>
            <p:cNvPr id="4116" name="Picture 20" descr="IPS Plumbi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566" y="2601798"/>
              <a:ext cx="1239668" cy="1958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26761" y="2746243"/>
              <a:ext cx="945877" cy="215444"/>
            </a:xfrm>
            <a:prstGeom prst="rect">
              <a:avLst/>
            </a:prstGeom>
            <a:noFill/>
          </p:spPr>
          <p:txBody>
            <a:bodyPr wrap="square" rtlCol="0">
              <a:spAutoFit/>
            </a:bodyPr>
            <a:lstStyle/>
            <a:p>
              <a:r>
                <a:rPr lang="en-US" sz="800">
                  <a:latin typeface="+mn-lt"/>
                </a:rPr>
                <a:t>Customer Portal</a:t>
              </a:r>
            </a:p>
          </p:txBody>
        </p:sp>
      </p:grpSp>
      <p:cxnSp>
        <p:nvCxnSpPr>
          <p:cNvPr id="13" name="Elbow Connector 12"/>
          <p:cNvCxnSpPr>
            <a:cxnSpLocks/>
            <a:stCxn id="62" idx="1"/>
            <a:endCxn id="4116" idx="3"/>
          </p:cNvCxnSpPr>
          <p:nvPr/>
        </p:nvCxnSpPr>
        <p:spPr bwMode="auto">
          <a:xfrm rot="10800000" flipV="1">
            <a:off x="1653928" y="1791482"/>
            <a:ext cx="2414487" cy="282618"/>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grpSp>
        <p:nvGrpSpPr>
          <p:cNvPr id="4097" name="Group 4096"/>
          <p:cNvGrpSpPr/>
          <p:nvPr/>
        </p:nvGrpSpPr>
        <p:grpSpPr>
          <a:xfrm>
            <a:off x="231948" y="2555102"/>
            <a:ext cx="1354379" cy="1062302"/>
            <a:chOff x="516362" y="3972260"/>
            <a:chExt cx="734981" cy="493598"/>
          </a:xfrm>
        </p:grpSpPr>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6362" y="3972260"/>
              <a:ext cx="706265" cy="493598"/>
            </a:xfrm>
            <a:prstGeom prst="rect">
              <a:avLst/>
            </a:prstGeom>
          </p:spPr>
        </p:pic>
        <p:sp>
          <p:nvSpPr>
            <p:cNvPr id="4096" name="TextBox 4095"/>
            <p:cNvSpPr txBox="1"/>
            <p:nvPr/>
          </p:nvSpPr>
          <p:spPr>
            <a:xfrm>
              <a:off x="611068" y="4260694"/>
              <a:ext cx="640275" cy="143254"/>
            </a:xfrm>
            <a:prstGeom prst="rect">
              <a:avLst/>
            </a:prstGeom>
            <a:noFill/>
          </p:spPr>
          <p:txBody>
            <a:bodyPr wrap="square" rtlCol="0">
              <a:spAutoFit/>
            </a:bodyPr>
            <a:lstStyle/>
            <a:p>
              <a:r>
                <a:rPr lang="en-US" sz="700" dirty="0">
                  <a:solidFill>
                    <a:schemeClr val="bg1"/>
                  </a:solidFill>
                  <a:latin typeface="+mn-lt"/>
                </a:rPr>
                <a:t>Sales &amp; Service, Marketing, Experience Cloud</a:t>
              </a:r>
            </a:p>
          </p:txBody>
        </p:sp>
      </p:grpSp>
      <p:grpSp>
        <p:nvGrpSpPr>
          <p:cNvPr id="4099" name="Group 4098"/>
          <p:cNvGrpSpPr/>
          <p:nvPr/>
        </p:nvGrpSpPr>
        <p:grpSpPr>
          <a:xfrm>
            <a:off x="287655" y="4690295"/>
            <a:ext cx="1162076" cy="377765"/>
            <a:chOff x="1170384" y="4249587"/>
            <a:chExt cx="1162076" cy="377765"/>
          </a:xfrm>
        </p:grpSpPr>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70384" y="4249587"/>
              <a:ext cx="898838" cy="151796"/>
            </a:xfrm>
            <a:prstGeom prst="rect">
              <a:avLst/>
            </a:prstGeom>
          </p:spPr>
        </p:pic>
        <p:sp>
          <p:nvSpPr>
            <p:cNvPr id="35" name="TextBox 34"/>
            <p:cNvSpPr txBox="1"/>
            <p:nvPr/>
          </p:nvSpPr>
          <p:spPr>
            <a:xfrm>
              <a:off x="1481746" y="4350353"/>
              <a:ext cx="850714" cy="276999"/>
            </a:xfrm>
            <a:prstGeom prst="rect">
              <a:avLst/>
            </a:prstGeom>
            <a:noFill/>
          </p:spPr>
          <p:txBody>
            <a:bodyPr wrap="square" rtlCol="0">
              <a:spAutoFit/>
            </a:bodyPr>
            <a:lstStyle/>
            <a:p>
              <a:r>
                <a:rPr lang="en-US" sz="600">
                  <a:latin typeface="+mn-lt"/>
                </a:rPr>
                <a:t>Product Information </a:t>
              </a:r>
              <a:r>
                <a:rPr lang="en-US" sz="600" err="1">
                  <a:latin typeface="+mn-lt"/>
                </a:rPr>
                <a:t>Mgmt</a:t>
              </a:r>
              <a:r>
                <a:rPr lang="en-US" sz="600">
                  <a:latin typeface="+mn-lt"/>
                </a:rPr>
                <a:t> System</a:t>
              </a:r>
            </a:p>
          </p:txBody>
        </p:sp>
      </p:grpSp>
      <p:sp>
        <p:nvSpPr>
          <p:cNvPr id="4103" name="Flowchart: Multidocument 4102"/>
          <p:cNvSpPr/>
          <p:nvPr/>
        </p:nvSpPr>
        <p:spPr bwMode="auto">
          <a:xfrm>
            <a:off x="983538" y="3891110"/>
            <a:ext cx="860389" cy="437965"/>
          </a:xfrm>
          <a:prstGeom prst="flowChartMultidocumen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mn-lt"/>
              </a:rPr>
              <a:t>EDI Orders</a:t>
            </a:r>
          </a:p>
        </p:txBody>
      </p:sp>
      <p:cxnSp>
        <p:nvCxnSpPr>
          <p:cNvPr id="4105" name="Elbow Connector 4104"/>
          <p:cNvCxnSpPr>
            <a:cxnSpLocks/>
            <a:stCxn id="4103" idx="3"/>
            <a:endCxn id="21" idx="1"/>
          </p:cNvCxnSpPr>
          <p:nvPr/>
        </p:nvCxnSpPr>
        <p:spPr bwMode="auto">
          <a:xfrm flipV="1">
            <a:off x="1843927" y="3406066"/>
            <a:ext cx="376713" cy="704027"/>
          </a:xfrm>
          <a:prstGeom prst="bentConnector3">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8" name="Elbow Connector 37"/>
          <p:cNvCxnSpPr>
            <a:cxnSpLocks/>
            <a:stCxn id="4098" idx="3"/>
            <a:endCxn id="12" idx="1"/>
          </p:cNvCxnSpPr>
          <p:nvPr/>
        </p:nvCxnSpPr>
        <p:spPr bwMode="auto">
          <a:xfrm flipV="1">
            <a:off x="5105400" y="2498906"/>
            <a:ext cx="1295401" cy="479961"/>
          </a:xfrm>
          <a:prstGeom prst="bentConnector3">
            <a:avLst>
              <a:gd name="adj1" fmla="val 67540"/>
            </a:avLst>
          </a:prstGeom>
          <a:solidFill>
            <a:schemeClr val="accent1"/>
          </a:solidFill>
          <a:ln w="9525" cap="flat" cmpd="sng" algn="ctr">
            <a:solidFill>
              <a:schemeClr val="tx1"/>
            </a:solidFill>
            <a:prstDash val="solid"/>
            <a:round/>
            <a:headEnd type="none" w="med" len="med"/>
            <a:tailEnd type="triangle"/>
          </a:ln>
          <a:effectLst/>
        </p:spPr>
      </p:cxnSp>
      <p:cxnSp>
        <p:nvCxnSpPr>
          <p:cNvPr id="46" name="Elbow Connector 45"/>
          <p:cNvCxnSpPr>
            <a:cxnSpLocks/>
            <a:stCxn id="12" idx="2"/>
            <a:endCxn id="17" idx="0"/>
          </p:cNvCxnSpPr>
          <p:nvPr/>
        </p:nvCxnSpPr>
        <p:spPr bwMode="auto">
          <a:xfrm rot="5400000">
            <a:off x="6092055" y="2260683"/>
            <a:ext cx="742604" cy="2027987"/>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sp>
        <p:nvSpPr>
          <p:cNvPr id="82" name="TextBox 81"/>
          <p:cNvSpPr txBox="1"/>
          <p:nvPr/>
        </p:nvSpPr>
        <p:spPr>
          <a:xfrm>
            <a:off x="7919268" y="2976295"/>
            <a:ext cx="858219" cy="276999"/>
          </a:xfrm>
          <a:prstGeom prst="rect">
            <a:avLst/>
          </a:prstGeom>
          <a:noFill/>
        </p:spPr>
        <p:txBody>
          <a:bodyPr wrap="square" rtlCol="0">
            <a:spAutoFit/>
          </a:bodyPr>
          <a:lstStyle/>
          <a:p>
            <a:r>
              <a:rPr lang="en-US" sz="600">
                <a:latin typeface="+mn-lt"/>
              </a:rPr>
              <a:t>BI Visualization &amp; Distribution</a:t>
            </a:r>
          </a:p>
        </p:txBody>
      </p:sp>
      <p:sp>
        <p:nvSpPr>
          <p:cNvPr id="83" name="TextBox 82"/>
          <p:cNvSpPr txBox="1"/>
          <p:nvPr/>
        </p:nvSpPr>
        <p:spPr>
          <a:xfrm>
            <a:off x="7516448" y="3953868"/>
            <a:ext cx="948873" cy="338554"/>
          </a:xfrm>
          <a:prstGeom prst="rect">
            <a:avLst/>
          </a:prstGeom>
          <a:noFill/>
        </p:spPr>
        <p:txBody>
          <a:bodyPr wrap="square" rtlCol="0">
            <a:spAutoFit/>
          </a:bodyPr>
          <a:lstStyle/>
          <a:p>
            <a:r>
              <a:rPr lang="en-US" sz="800" dirty="0">
                <a:latin typeface="+mn-lt"/>
              </a:rPr>
              <a:t>Adhoc ERP Reporting</a:t>
            </a:r>
          </a:p>
        </p:txBody>
      </p:sp>
      <p:cxnSp>
        <p:nvCxnSpPr>
          <p:cNvPr id="50" name="Elbow Connector 49"/>
          <p:cNvCxnSpPr>
            <a:cxnSpLocks/>
            <a:stCxn id="4098" idx="3"/>
            <a:endCxn id="15" idx="1"/>
          </p:cNvCxnSpPr>
          <p:nvPr/>
        </p:nvCxnSpPr>
        <p:spPr bwMode="auto">
          <a:xfrm>
            <a:off x="5105400" y="2978867"/>
            <a:ext cx="1517865" cy="977806"/>
          </a:xfrm>
          <a:prstGeom prst="bentConnector3">
            <a:avLst>
              <a:gd name="adj1" fmla="val 58763"/>
            </a:avLst>
          </a:prstGeom>
          <a:solidFill>
            <a:schemeClr val="accent1"/>
          </a:solidFill>
          <a:ln w="9525" cap="flat" cmpd="sng" algn="ctr">
            <a:solidFill>
              <a:schemeClr val="tx1"/>
            </a:solidFill>
            <a:prstDash val="solid"/>
            <a:round/>
            <a:headEnd type="none" w="med" len="med"/>
            <a:tailEnd type="triangle"/>
          </a:ln>
          <a:effectLst/>
        </p:spPr>
      </p:cxnSp>
      <p:cxnSp>
        <p:nvCxnSpPr>
          <p:cNvPr id="60" name="Elbow Connector 59"/>
          <p:cNvCxnSpPr>
            <a:cxnSpLocks/>
            <a:stCxn id="4098" idx="3"/>
            <a:endCxn id="16" idx="1"/>
          </p:cNvCxnSpPr>
          <p:nvPr/>
        </p:nvCxnSpPr>
        <p:spPr bwMode="auto">
          <a:xfrm>
            <a:off x="5105400" y="2978867"/>
            <a:ext cx="1759197" cy="1748618"/>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sp>
        <p:nvSpPr>
          <p:cNvPr id="104" name="TextBox 103"/>
          <p:cNvSpPr txBox="1"/>
          <p:nvPr/>
        </p:nvSpPr>
        <p:spPr>
          <a:xfrm>
            <a:off x="7867187" y="4558208"/>
            <a:ext cx="948873" cy="338554"/>
          </a:xfrm>
          <a:prstGeom prst="rect">
            <a:avLst/>
          </a:prstGeom>
          <a:noFill/>
        </p:spPr>
        <p:txBody>
          <a:bodyPr wrap="square" rtlCol="0">
            <a:spAutoFit/>
          </a:bodyPr>
          <a:lstStyle/>
          <a:p>
            <a:r>
              <a:rPr lang="en-US" sz="800">
                <a:latin typeface="+mn-lt"/>
              </a:rPr>
              <a:t>Consolidated Financials</a:t>
            </a:r>
          </a:p>
        </p:txBody>
      </p:sp>
      <p:cxnSp>
        <p:nvCxnSpPr>
          <p:cNvPr id="96" name="Straight Connector 95"/>
          <p:cNvCxnSpPr/>
          <p:nvPr/>
        </p:nvCxnSpPr>
        <p:spPr bwMode="auto">
          <a:xfrm>
            <a:off x="2835529" y="5755870"/>
            <a:ext cx="2303400" cy="0"/>
          </a:xfrm>
          <a:prstGeom prst="line">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133" name="TextBox 132"/>
          <p:cNvSpPr txBox="1"/>
          <p:nvPr/>
        </p:nvSpPr>
        <p:spPr>
          <a:xfrm>
            <a:off x="3022905" y="5498914"/>
            <a:ext cx="1556015" cy="21371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US" sz="800" b="1">
                <a:latin typeface="+mn-lt"/>
              </a:rPr>
              <a:t>Legacy Standalone ERPs</a:t>
            </a:r>
          </a:p>
        </p:txBody>
      </p:sp>
      <p:pic>
        <p:nvPicPr>
          <p:cNvPr id="101" name="Picture 100"/>
          <p:cNvPicPr>
            <a:picLocks noChangeAspect="1"/>
          </p:cNvPicPr>
          <p:nvPr/>
        </p:nvPicPr>
        <p:blipFill>
          <a:blip r:embed="rId9"/>
          <a:stretch>
            <a:fillRect/>
          </a:stretch>
        </p:blipFill>
        <p:spPr>
          <a:xfrm>
            <a:off x="7250909" y="5755870"/>
            <a:ext cx="740045" cy="363085"/>
          </a:xfrm>
          <a:prstGeom prst="rect">
            <a:avLst/>
          </a:prstGeom>
        </p:spPr>
      </p:pic>
      <p:pic>
        <p:nvPicPr>
          <p:cNvPr id="102" name="Picture 101"/>
          <p:cNvPicPr>
            <a:picLocks noChangeAspect="1"/>
          </p:cNvPicPr>
          <p:nvPr/>
        </p:nvPicPr>
        <p:blipFill>
          <a:blip r:embed="rId10"/>
          <a:stretch>
            <a:fillRect/>
          </a:stretch>
        </p:blipFill>
        <p:spPr>
          <a:xfrm>
            <a:off x="7728179" y="5570851"/>
            <a:ext cx="667315" cy="227061"/>
          </a:xfrm>
          <a:prstGeom prst="rect">
            <a:avLst/>
          </a:prstGeom>
        </p:spPr>
      </p:pic>
      <p:sp>
        <p:nvSpPr>
          <p:cNvPr id="140" name="TextBox 139"/>
          <p:cNvSpPr txBox="1"/>
          <p:nvPr/>
        </p:nvSpPr>
        <p:spPr>
          <a:xfrm>
            <a:off x="6451994" y="5105617"/>
            <a:ext cx="2158860"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defPPr>
              <a:defRPr lang="en-US"/>
            </a:defPPr>
            <a:lvl1pPr algn="ctr">
              <a:defRPr>
                <a:latin typeface="Arial" panose="020B0604020202020204" pitchFamily="34" charset="0"/>
                <a:cs typeface="Arial" panose="020B0604020202020204" pitchFamily="34" charset="0"/>
              </a:defRPr>
            </a:lvl1pPr>
          </a:lstStyle>
          <a:p>
            <a:r>
              <a:rPr lang="en-US"/>
              <a:t>HRIS</a:t>
            </a:r>
          </a:p>
        </p:txBody>
      </p:sp>
      <p:grpSp>
        <p:nvGrpSpPr>
          <p:cNvPr id="106" name="Group 105">
            <a:extLst>
              <a:ext uri="{FF2B5EF4-FFF2-40B4-BE49-F238E27FC236}">
                <a16:creationId xmlns:a16="http://schemas.microsoft.com/office/drawing/2014/main" id="{163A343E-18AD-CB78-60E0-AEA129197A03}"/>
              </a:ext>
            </a:extLst>
          </p:cNvPr>
          <p:cNvGrpSpPr/>
          <p:nvPr/>
        </p:nvGrpSpPr>
        <p:grpSpPr>
          <a:xfrm>
            <a:off x="4960526" y="4632624"/>
            <a:ext cx="868378" cy="379291"/>
            <a:chOff x="4224318" y="4256868"/>
            <a:chExt cx="948873" cy="379291"/>
          </a:xfrm>
        </p:grpSpPr>
        <p:pic>
          <p:nvPicPr>
            <p:cNvPr id="115" name="Picture 114"/>
            <p:cNvPicPr>
              <a:picLocks noChangeAspect="1"/>
            </p:cNvPicPr>
            <p:nvPr/>
          </p:nvPicPr>
          <p:blipFill>
            <a:blip r:embed="rId11"/>
            <a:stretch>
              <a:fillRect/>
            </a:stretch>
          </p:blipFill>
          <p:spPr>
            <a:xfrm>
              <a:off x="4262001" y="4256868"/>
              <a:ext cx="826861" cy="230029"/>
            </a:xfrm>
            <a:prstGeom prst="rect">
              <a:avLst/>
            </a:prstGeom>
          </p:spPr>
        </p:pic>
        <p:sp>
          <p:nvSpPr>
            <p:cNvPr id="152" name="TextBox 151"/>
            <p:cNvSpPr txBox="1"/>
            <p:nvPr/>
          </p:nvSpPr>
          <p:spPr>
            <a:xfrm>
              <a:off x="4224318" y="4436104"/>
              <a:ext cx="948873" cy="200055"/>
            </a:xfrm>
            <a:prstGeom prst="rect">
              <a:avLst/>
            </a:prstGeom>
            <a:noFill/>
          </p:spPr>
          <p:txBody>
            <a:bodyPr wrap="square" rtlCol="0">
              <a:spAutoFit/>
            </a:bodyPr>
            <a:lstStyle/>
            <a:p>
              <a:r>
                <a:rPr lang="en-US" sz="700" dirty="0">
                  <a:latin typeface="+mn-lt"/>
                </a:rPr>
                <a:t>Document Mgmt.</a:t>
              </a:r>
            </a:p>
          </p:txBody>
        </p:sp>
      </p:grpSp>
      <p:cxnSp>
        <p:nvCxnSpPr>
          <p:cNvPr id="117" name="Elbow Connector 116"/>
          <p:cNvCxnSpPr>
            <a:cxnSpLocks/>
            <a:endCxn id="115" idx="1"/>
          </p:cNvCxnSpPr>
          <p:nvPr/>
        </p:nvCxnSpPr>
        <p:spPr bwMode="auto">
          <a:xfrm rot="16200000" flipH="1">
            <a:off x="4287534" y="4040161"/>
            <a:ext cx="1254014" cy="160942"/>
          </a:xfrm>
          <a:prstGeom prst="bentConnector2">
            <a:avLst/>
          </a:prstGeom>
          <a:solidFill>
            <a:schemeClr val="accent1"/>
          </a:solidFill>
          <a:ln w="9525" cap="flat" cmpd="sng" algn="ctr">
            <a:solidFill>
              <a:schemeClr val="tx1"/>
            </a:solidFill>
            <a:prstDash val="solid"/>
            <a:round/>
            <a:headEnd type="none" w="med" len="med"/>
            <a:tailEnd type="triangle"/>
          </a:ln>
          <a:effectLst/>
        </p:spPr>
      </p:cxnSp>
      <p:pic>
        <p:nvPicPr>
          <p:cNvPr id="62" name="Picture 61">
            <a:extLst>
              <a:ext uri="{FF2B5EF4-FFF2-40B4-BE49-F238E27FC236}">
                <a16:creationId xmlns:a16="http://schemas.microsoft.com/office/drawing/2014/main" id="{DB4C748B-BB66-4FBA-947D-F0DD18E1F2E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68414" y="1611320"/>
            <a:ext cx="360930" cy="360323"/>
          </a:xfrm>
          <a:prstGeom prst="rect">
            <a:avLst/>
          </a:prstGeom>
        </p:spPr>
      </p:pic>
      <p:grpSp>
        <p:nvGrpSpPr>
          <p:cNvPr id="4125" name="Group 4124">
            <a:extLst>
              <a:ext uri="{FF2B5EF4-FFF2-40B4-BE49-F238E27FC236}">
                <a16:creationId xmlns:a16="http://schemas.microsoft.com/office/drawing/2014/main" id="{E3024924-0976-4A26-8255-DD2D7A1BCA67}"/>
              </a:ext>
            </a:extLst>
          </p:cNvPr>
          <p:cNvGrpSpPr/>
          <p:nvPr/>
        </p:nvGrpSpPr>
        <p:grpSpPr>
          <a:xfrm>
            <a:off x="1100140" y="1622154"/>
            <a:ext cx="1038610" cy="355222"/>
            <a:chOff x="1148164" y="1745842"/>
            <a:chExt cx="1038610" cy="355222"/>
          </a:xfrm>
        </p:grpSpPr>
        <p:pic>
          <p:nvPicPr>
            <p:cNvPr id="4134" name="Picture 4133">
              <a:extLst>
                <a:ext uri="{FF2B5EF4-FFF2-40B4-BE49-F238E27FC236}">
                  <a16:creationId xmlns:a16="http://schemas.microsoft.com/office/drawing/2014/main" id="{8727D73F-5ECA-4271-B472-918E7D7A51E1}"/>
                </a:ext>
              </a:extLst>
            </p:cNvPr>
            <p:cNvPicPr>
              <a:picLocks noChangeAspect="1"/>
            </p:cNvPicPr>
            <p:nvPr/>
          </p:nvPicPr>
          <p:blipFill>
            <a:blip r:embed="rId13"/>
            <a:stretch>
              <a:fillRect/>
            </a:stretch>
          </p:blipFill>
          <p:spPr>
            <a:xfrm>
              <a:off x="1148164" y="1784717"/>
              <a:ext cx="745859" cy="278985"/>
            </a:xfrm>
            <a:prstGeom prst="rect">
              <a:avLst/>
            </a:prstGeom>
          </p:spPr>
        </p:pic>
        <p:pic>
          <p:nvPicPr>
            <p:cNvPr id="4136" name="Picture 4135">
              <a:extLst>
                <a:ext uri="{FF2B5EF4-FFF2-40B4-BE49-F238E27FC236}">
                  <a16:creationId xmlns:a16="http://schemas.microsoft.com/office/drawing/2014/main" id="{1DB7D80F-CF72-4915-8C5E-E2A74936143D}"/>
                </a:ext>
              </a:extLst>
            </p:cNvPr>
            <p:cNvPicPr>
              <a:picLocks noChangeAspect="1"/>
            </p:cNvPicPr>
            <p:nvPr/>
          </p:nvPicPr>
          <p:blipFill>
            <a:blip r:embed="rId14"/>
            <a:stretch>
              <a:fillRect/>
            </a:stretch>
          </p:blipFill>
          <p:spPr>
            <a:xfrm>
              <a:off x="1857757" y="1745842"/>
              <a:ext cx="329017" cy="355222"/>
            </a:xfrm>
            <a:prstGeom prst="rect">
              <a:avLst/>
            </a:prstGeom>
          </p:spPr>
        </p:pic>
      </p:grpSp>
      <p:cxnSp>
        <p:nvCxnSpPr>
          <p:cNvPr id="4144" name="Connector: Elbow 4143">
            <a:extLst>
              <a:ext uri="{FF2B5EF4-FFF2-40B4-BE49-F238E27FC236}">
                <a16:creationId xmlns:a16="http://schemas.microsoft.com/office/drawing/2014/main" id="{9B990B53-DA0A-4EF7-94AB-62AFF14165E6}"/>
              </a:ext>
            </a:extLst>
          </p:cNvPr>
          <p:cNvCxnSpPr>
            <a:cxnSpLocks/>
            <a:stCxn id="62" idx="3"/>
            <a:endCxn id="12" idx="0"/>
          </p:cNvCxnSpPr>
          <p:nvPr/>
        </p:nvCxnSpPr>
        <p:spPr bwMode="auto">
          <a:xfrm>
            <a:off x="4429344" y="1791482"/>
            <a:ext cx="3048006" cy="302956"/>
          </a:xfrm>
          <a:prstGeom prst="bentConnector2">
            <a:avLst/>
          </a:prstGeom>
          <a:solidFill>
            <a:schemeClr val="accent1"/>
          </a:solidFill>
          <a:ln w="9525" cap="flat" cmpd="sng" algn="ctr">
            <a:solidFill>
              <a:schemeClr val="tx1"/>
            </a:solidFill>
            <a:prstDash val="solid"/>
            <a:round/>
            <a:headEnd type="triangle"/>
            <a:tailEnd type="triangle"/>
          </a:ln>
          <a:effectLst/>
        </p:spPr>
      </p:cxnSp>
      <p:grpSp>
        <p:nvGrpSpPr>
          <p:cNvPr id="4108" name="Group 4107">
            <a:extLst>
              <a:ext uri="{FF2B5EF4-FFF2-40B4-BE49-F238E27FC236}">
                <a16:creationId xmlns:a16="http://schemas.microsoft.com/office/drawing/2014/main" id="{A868AFC6-25B6-4612-A052-96AEB8BAF2B1}"/>
              </a:ext>
            </a:extLst>
          </p:cNvPr>
          <p:cNvGrpSpPr/>
          <p:nvPr/>
        </p:nvGrpSpPr>
        <p:grpSpPr>
          <a:xfrm>
            <a:off x="2978803" y="3980355"/>
            <a:ext cx="699786" cy="280961"/>
            <a:chOff x="1894023" y="3185114"/>
            <a:chExt cx="992976" cy="486646"/>
          </a:xfrm>
        </p:grpSpPr>
        <p:pic>
          <p:nvPicPr>
            <p:cNvPr id="4148" name="Picture 4147">
              <a:extLst>
                <a:ext uri="{FF2B5EF4-FFF2-40B4-BE49-F238E27FC236}">
                  <a16:creationId xmlns:a16="http://schemas.microsoft.com/office/drawing/2014/main" id="{0FFD912E-B0DB-4CE0-9C8F-3B8FCAEF29FA}"/>
                </a:ext>
              </a:extLst>
            </p:cNvPr>
            <p:cNvPicPr>
              <a:picLocks noChangeAspect="1"/>
            </p:cNvPicPr>
            <p:nvPr/>
          </p:nvPicPr>
          <p:blipFill>
            <a:blip r:embed="rId15"/>
            <a:stretch>
              <a:fillRect/>
            </a:stretch>
          </p:blipFill>
          <p:spPr>
            <a:xfrm>
              <a:off x="1894023" y="3185114"/>
              <a:ext cx="992976" cy="186119"/>
            </a:xfrm>
            <a:prstGeom prst="rect">
              <a:avLst/>
            </a:prstGeom>
          </p:spPr>
        </p:pic>
        <p:sp>
          <p:nvSpPr>
            <p:cNvPr id="146" name="TextBox 145">
              <a:extLst>
                <a:ext uri="{FF2B5EF4-FFF2-40B4-BE49-F238E27FC236}">
                  <a16:creationId xmlns:a16="http://schemas.microsoft.com/office/drawing/2014/main" id="{1D059B33-0492-42B9-A318-9E54DCD99028}"/>
                </a:ext>
              </a:extLst>
            </p:cNvPr>
            <p:cNvSpPr txBox="1"/>
            <p:nvPr/>
          </p:nvSpPr>
          <p:spPr>
            <a:xfrm>
              <a:off x="2033676" y="3363155"/>
              <a:ext cx="809446" cy="308605"/>
            </a:xfrm>
            <a:prstGeom prst="rect">
              <a:avLst/>
            </a:prstGeom>
            <a:noFill/>
          </p:spPr>
          <p:txBody>
            <a:bodyPr wrap="square" rtlCol="0">
              <a:spAutoFit/>
            </a:bodyPr>
            <a:lstStyle/>
            <a:p>
              <a:r>
                <a:rPr lang="en-US" sz="600">
                  <a:latin typeface="+mn-lt"/>
                </a:rPr>
                <a:t>Orchestrator</a:t>
              </a:r>
              <a:endParaRPr lang="en-US" sz="700">
                <a:latin typeface="+mn-lt"/>
              </a:endParaRPr>
            </a:p>
          </p:txBody>
        </p:sp>
      </p:grpSp>
      <p:cxnSp>
        <p:nvCxnSpPr>
          <p:cNvPr id="8" name="Connector: Elbow 7">
            <a:extLst>
              <a:ext uri="{FF2B5EF4-FFF2-40B4-BE49-F238E27FC236}">
                <a16:creationId xmlns:a16="http://schemas.microsoft.com/office/drawing/2014/main" id="{F27F5E6C-6538-45B0-A5C9-6C0E4122EF02}"/>
              </a:ext>
            </a:extLst>
          </p:cNvPr>
          <p:cNvCxnSpPr>
            <a:cxnSpLocks/>
            <a:stCxn id="4136" idx="3"/>
            <a:endCxn id="62" idx="1"/>
          </p:cNvCxnSpPr>
          <p:nvPr/>
        </p:nvCxnSpPr>
        <p:spPr bwMode="auto">
          <a:xfrm flipV="1">
            <a:off x="2138750" y="1791482"/>
            <a:ext cx="1929664" cy="8283"/>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41" name="Connector: Elbow 40">
            <a:extLst>
              <a:ext uri="{FF2B5EF4-FFF2-40B4-BE49-F238E27FC236}">
                <a16:creationId xmlns:a16="http://schemas.microsoft.com/office/drawing/2014/main" id="{703BCF79-E8E4-4A26-96B4-AB9EC73C8E27}"/>
              </a:ext>
            </a:extLst>
          </p:cNvPr>
          <p:cNvCxnSpPr>
            <a:cxnSpLocks/>
            <a:stCxn id="62" idx="1"/>
            <a:endCxn id="22" idx="3"/>
          </p:cNvCxnSpPr>
          <p:nvPr/>
        </p:nvCxnSpPr>
        <p:spPr bwMode="auto">
          <a:xfrm rot="10800000" flipV="1">
            <a:off x="1533412" y="1791481"/>
            <a:ext cx="2535003" cy="1294771"/>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138" name="Elbow Connector 116">
            <a:extLst>
              <a:ext uri="{FF2B5EF4-FFF2-40B4-BE49-F238E27FC236}">
                <a16:creationId xmlns:a16="http://schemas.microsoft.com/office/drawing/2014/main" id="{7F591A2C-98CA-4D20-A639-2A86ACE3C9CB}"/>
              </a:ext>
            </a:extLst>
          </p:cNvPr>
          <p:cNvCxnSpPr>
            <a:cxnSpLocks/>
            <a:stCxn id="10" idx="2"/>
          </p:cNvCxnSpPr>
          <p:nvPr/>
        </p:nvCxnSpPr>
        <p:spPr bwMode="auto">
          <a:xfrm rot="16200000" flipH="1">
            <a:off x="7959085" y="3603837"/>
            <a:ext cx="136749" cy="222996"/>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141" name="TextBox 140">
            <a:extLst>
              <a:ext uri="{FF2B5EF4-FFF2-40B4-BE49-F238E27FC236}">
                <a16:creationId xmlns:a16="http://schemas.microsoft.com/office/drawing/2014/main" id="{6A31370C-EFB2-4E8A-9B7A-CF118CB1BBCB}"/>
              </a:ext>
            </a:extLst>
          </p:cNvPr>
          <p:cNvSpPr txBox="1"/>
          <p:nvPr/>
        </p:nvSpPr>
        <p:spPr>
          <a:xfrm>
            <a:off x="8175028" y="3895321"/>
            <a:ext cx="551280" cy="200055"/>
          </a:xfrm>
          <a:prstGeom prst="rect">
            <a:avLst/>
          </a:prstGeom>
          <a:noFill/>
        </p:spPr>
        <p:txBody>
          <a:bodyPr wrap="square" rtlCol="0">
            <a:spAutoFit/>
          </a:bodyPr>
          <a:lstStyle/>
          <a:p>
            <a:r>
              <a:rPr lang="en-US" sz="700">
                <a:latin typeface="+mn-lt"/>
              </a:rPr>
              <a:t>Excel</a:t>
            </a:r>
            <a:endParaRPr lang="en-US" sz="800">
              <a:latin typeface="+mn-lt"/>
            </a:endParaRPr>
          </a:p>
        </p:txBody>
      </p:sp>
      <p:cxnSp>
        <p:nvCxnSpPr>
          <p:cNvPr id="149" name="Elbow Connector 116">
            <a:extLst>
              <a:ext uri="{FF2B5EF4-FFF2-40B4-BE49-F238E27FC236}">
                <a16:creationId xmlns:a16="http://schemas.microsoft.com/office/drawing/2014/main" id="{959E8276-49A4-4136-81D5-62AF4E3BDE74}"/>
              </a:ext>
            </a:extLst>
          </p:cNvPr>
          <p:cNvCxnSpPr>
            <a:cxnSpLocks/>
          </p:cNvCxnSpPr>
          <p:nvPr/>
        </p:nvCxnSpPr>
        <p:spPr bwMode="auto">
          <a:xfrm rot="16200000" flipH="1">
            <a:off x="7632785" y="2896380"/>
            <a:ext cx="297472" cy="321178"/>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sp>
        <p:nvSpPr>
          <p:cNvPr id="153" name="TextBox 152">
            <a:extLst>
              <a:ext uri="{FF2B5EF4-FFF2-40B4-BE49-F238E27FC236}">
                <a16:creationId xmlns:a16="http://schemas.microsoft.com/office/drawing/2014/main" id="{CCAB7D2A-5124-4A59-B218-937EE399E4CF}"/>
              </a:ext>
            </a:extLst>
          </p:cNvPr>
          <p:cNvSpPr txBox="1"/>
          <p:nvPr/>
        </p:nvSpPr>
        <p:spPr>
          <a:xfrm>
            <a:off x="7721538" y="1721723"/>
            <a:ext cx="1067788" cy="215444"/>
          </a:xfrm>
          <a:prstGeom prst="rect">
            <a:avLst/>
          </a:prstGeom>
          <a:noFill/>
        </p:spPr>
        <p:txBody>
          <a:bodyPr wrap="square" rtlCol="0">
            <a:spAutoFit/>
          </a:bodyPr>
          <a:lstStyle/>
          <a:p>
            <a:r>
              <a:rPr lang="en-US" sz="800">
                <a:latin typeface="+mn-lt"/>
              </a:rPr>
              <a:t>Excel Input/FTP</a:t>
            </a:r>
          </a:p>
        </p:txBody>
      </p:sp>
      <p:cxnSp>
        <p:nvCxnSpPr>
          <p:cNvPr id="154" name="Elbow Connector 116">
            <a:extLst>
              <a:ext uri="{FF2B5EF4-FFF2-40B4-BE49-F238E27FC236}">
                <a16:creationId xmlns:a16="http://schemas.microsoft.com/office/drawing/2014/main" id="{6B0016F7-5F66-46A6-946D-C4BC3E3BA120}"/>
              </a:ext>
            </a:extLst>
          </p:cNvPr>
          <p:cNvCxnSpPr>
            <a:cxnSpLocks/>
          </p:cNvCxnSpPr>
          <p:nvPr/>
        </p:nvCxnSpPr>
        <p:spPr bwMode="auto">
          <a:xfrm rot="5400000">
            <a:off x="7541841" y="1716265"/>
            <a:ext cx="454088" cy="330502"/>
          </a:xfrm>
          <a:prstGeom prst="bentConnector3">
            <a:avLst>
              <a:gd name="adj1" fmla="val -343"/>
            </a:avLst>
          </a:prstGeom>
          <a:solidFill>
            <a:schemeClr val="accent1"/>
          </a:solidFill>
          <a:ln w="9525" cap="flat" cmpd="sng" algn="ctr">
            <a:solidFill>
              <a:schemeClr val="tx1"/>
            </a:solidFill>
            <a:prstDash val="solid"/>
            <a:round/>
            <a:headEnd type="none" w="med" len="med"/>
            <a:tailEnd type="triangle"/>
          </a:ln>
          <a:effectLst/>
        </p:spPr>
      </p:cxnSp>
      <p:grpSp>
        <p:nvGrpSpPr>
          <p:cNvPr id="6" name="Group 5">
            <a:extLst>
              <a:ext uri="{FF2B5EF4-FFF2-40B4-BE49-F238E27FC236}">
                <a16:creationId xmlns:a16="http://schemas.microsoft.com/office/drawing/2014/main" id="{8CB80128-07FD-4B11-9C24-B5D742C6C7D6}"/>
              </a:ext>
            </a:extLst>
          </p:cNvPr>
          <p:cNvGrpSpPr/>
          <p:nvPr/>
        </p:nvGrpSpPr>
        <p:grpSpPr>
          <a:xfrm>
            <a:off x="6623265" y="3864947"/>
            <a:ext cx="926282" cy="387010"/>
            <a:chOff x="6892420" y="4325677"/>
            <a:chExt cx="678469" cy="211936"/>
          </a:xfrm>
        </p:grpSpPr>
        <p:pic>
          <p:nvPicPr>
            <p:cNvPr id="15" name="Picture 1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92420" y="4325677"/>
              <a:ext cx="482015" cy="100463"/>
            </a:xfrm>
            <a:prstGeom prst="rect">
              <a:avLst/>
            </a:prstGeom>
          </p:spPr>
        </p:pic>
        <p:pic>
          <p:nvPicPr>
            <p:cNvPr id="4" name="Picture 3">
              <a:extLst>
                <a:ext uri="{FF2B5EF4-FFF2-40B4-BE49-F238E27FC236}">
                  <a16:creationId xmlns:a16="http://schemas.microsoft.com/office/drawing/2014/main" id="{431E6674-3D90-45C9-9012-98B7988A6DAC}"/>
                </a:ext>
              </a:extLst>
            </p:cNvPr>
            <p:cNvPicPr>
              <a:picLocks noChangeAspect="1"/>
            </p:cNvPicPr>
            <p:nvPr/>
          </p:nvPicPr>
          <p:blipFill>
            <a:blip r:embed="rId17"/>
            <a:stretch>
              <a:fillRect/>
            </a:stretch>
          </p:blipFill>
          <p:spPr>
            <a:xfrm>
              <a:off x="7154303" y="4420862"/>
              <a:ext cx="416586" cy="116751"/>
            </a:xfrm>
            <a:prstGeom prst="rect">
              <a:avLst/>
            </a:prstGeom>
          </p:spPr>
        </p:pic>
      </p:grpSp>
      <p:cxnSp>
        <p:nvCxnSpPr>
          <p:cNvPr id="28" name="Connector: Elbow 27">
            <a:extLst>
              <a:ext uri="{FF2B5EF4-FFF2-40B4-BE49-F238E27FC236}">
                <a16:creationId xmlns:a16="http://schemas.microsoft.com/office/drawing/2014/main" id="{170ABEC9-F71F-4CE0-B43A-DB282B4DDF37}"/>
              </a:ext>
            </a:extLst>
          </p:cNvPr>
          <p:cNvCxnSpPr>
            <a:cxnSpLocks/>
            <a:stCxn id="21" idx="3"/>
          </p:cNvCxnSpPr>
          <p:nvPr/>
        </p:nvCxnSpPr>
        <p:spPr bwMode="auto">
          <a:xfrm flipV="1">
            <a:off x="3113423" y="3139184"/>
            <a:ext cx="269607" cy="266882"/>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sp>
        <p:nvSpPr>
          <p:cNvPr id="86" name="TextBox 85">
            <a:extLst>
              <a:ext uri="{FF2B5EF4-FFF2-40B4-BE49-F238E27FC236}">
                <a16:creationId xmlns:a16="http://schemas.microsoft.com/office/drawing/2014/main" id="{6C82982A-BCF7-4C95-A1F3-9F7380954356}"/>
              </a:ext>
            </a:extLst>
          </p:cNvPr>
          <p:cNvSpPr txBox="1"/>
          <p:nvPr/>
        </p:nvSpPr>
        <p:spPr>
          <a:xfrm>
            <a:off x="5111550" y="4120049"/>
            <a:ext cx="635137" cy="251818"/>
          </a:xfrm>
          <a:prstGeom prst="rect">
            <a:avLst/>
          </a:prstGeom>
          <a:noFill/>
        </p:spPr>
        <p:txBody>
          <a:bodyPr wrap="square" rtlCol="0">
            <a:spAutoFit/>
          </a:bodyPr>
          <a:lstStyle/>
          <a:p>
            <a:r>
              <a:rPr lang="en-US" sz="600" dirty="0">
                <a:latin typeface="+mn-lt"/>
              </a:rPr>
              <a:t>Label Printing</a:t>
            </a:r>
          </a:p>
        </p:txBody>
      </p:sp>
      <p:grpSp>
        <p:nvGrpSpPr>
          <p:cNvPr id="121" name="Group 120">
            <a:extLst>
              <a:ext uri="{FF2B5EF4-FFF2-40B4-BE49-F238E27FC236}">
                <a16:creationId xmlns:a16="http://schemas.microsoft.com/office/drawing/2014/main" id="{B37457D4-07C3-E536-5EA4-24BD6953E405}"/>
              </a:ext>
            </a:extLst>
          </p:cNvPr>
          <p:cNvGrpSpPr/>
          <p:nvPr/>
        </p:nvGrpSpPr>
        <p:grpSpPr>
          <a:xfrm>
            <a:off x="4182219" y="3910411"/>
            <a:ext cx="695691" cy="804095"/>
            <a:chOff x="4182219" y="3910411"/>
            <a:chExt cx="695691" cy="804095"/>
          </a:xfrm>
        </p:grpSpPr>
        <p:pic>
          <p:nvPicPr>
            <p:cNvPr id="19" name="Picture 1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182219" y="3910411"/>
              <a:ext cx="691013" cy="346556"/>
            </a:xfrm>
            <a:prstGeom prst="rect">
              <a:avLst/>
            </a:prstGeom>
          </p:spPr>
        </p:pic>
        <p:pic>
          <p:nvPicPr>
            <p:cNvPr id="4101" name="Picture 4100" descr="File:Package tracking barcode scanner.jpg - Wikimedia Commons"/>
            <p:cNvPicPr>
              <a:picLocks noChangeAspect="1"/>
            </p:cNvPicPr>
            <p:nvPr/>
          </p:nvPicPr>
          <p:blipFill rotWithShape="1">
            <a:blip r:embed="rId19" cstate="print">
              <a:extLst>
                <a:ext uri="{28A0092B-C50C-407E-A947-70E740481C1C}">
                  <a14:useLocalDpi xmlns:a14="http://schemas.microsoft.com/office/drawing/2010/main" val="0"/>
                </a:ext>
              </a:extLst>
            </a:blip>
            <a:srcRect l="18065" r="27737"/>
            <a:stretch/>
          </p:blipFill>
          <p:spPr>
            <a:xfrm>
              <a:off x="4386242" y="4388898"/>
              <a:ext cx="256083" cy="325608"/>
            </a:xfrm>
            <a:prstGeom prst="rect">
              <a:avLst/>
            </a:prstGeom>
          </p:spPr>
        </p:pic>
        <p:sp>
          <p:nvSpPr>
            <p:cNvPr id="87" name="TextBox 86">
              <a:extLst>
                <a:ext uri="{FF2B5EF4-FFF2-40B4-BE49-F238E27FC236}">
                  <a16:creationId xmlns:a16="http://schemas.microsoft.com/office/drawing/2014/main" id="{CB9B913F-5EF1-4BAE-B075-BE7EF995BD38}"/>
                </a:ext>
              </a:extLst>
            </p:cNvPr>
            <p:cNvSpPr txBox="1"/>
            <p:nvPr/>
          </p:nvSpPr>
          <p:spPr>
            <a:xfrm>
              <a:off x="4279918" y="4144402"/>
              <a:ext cx="597992" cy="276999"/>
            </a:xfrm>
            <a:prstGeom prst="rect">
              <a:avLst/>
            </a:prstGeom>
            <a:noFill/>
          </p:spPr>
          <p:txBody>
            <a:bodyPr wrap="square" rtlCol="0">
              <a:spAutoFit/>
            </a:bodyPr>
            <a:lstStyle/>
            <a:p>
              <a:r>
                <a:rPr lang="en-US" sz="600" dirty="0">
                  <a:latin typeface="+mn-lt"/>
                </a:rPr>
                <a:t>Shop Floor Scanner</a:t>
              </a:r>
            </a:p>
          </p:txBody>
        </p:sp>
      </p:grpSp>
      <p:pic>
        <p:nvPicPr>
          <p:cNvPr id="29" name="Picture 28">
            <a:extLst>
              <a:ext uri="{FF2B5EF4-FFF2-40B4-BE49-F238E27FC236}">
                <a16:creationId xmlns:a16="http://schemas.microsoft.com/office/drawing/2014/main" id="{E9183D70-19BD-8344-6401-241A0023E6E9}"/>
              </a:ext>
            </a:extLst>
          </p:cNvPr>
          <p:cNvPicPr>
            <a:picLocks noChangeAspect="1"/>
          </p:cNvPicPr>
          <p:nvPr/>
        </p:nvPicPr>
        <p:blipFill rotWithShape="1">
          <a:blip r:embed="rId20"/>
          <a:srcRect l="9435" t="2939" b="-1"/>
          <a:stretch/>
        </p:blipFill>
        <p:spPr>
          <a:xfrm>
            <a:off x="7134204" y="3322313"/>
            <a:ext cx="415343" cy="323964"/>
          </a:xfrm>
          <a:prstGeom prst="rect">
            <a:avLst/>
          </a:prstGeom>
        </p:spPr>
      </p:pic>
      <p:sp>
        <p:nvSpPr>
          <p:cNvPr id="30" name="TextBox 29">
            <a:extLst>
              <a:ext uri="{FF2B5EF4-FFF2-40B4-BE49-F238E27FC236}">
                <a16:creationId xmlns:a16="http://schemas.microsoft.com/office/drawing/2014/main" id="{F4ACDE72-8550-BBF5-42CF-E8BE8F81688B}"/>
              </a:ext>
            </a:extLst>
          </p:cNvPr>
          <p:cNvSpPr txBox="1"/>
          <p:nvPr/>
        </p:nvSpPr>
        <p:spPr>
          <a:xfrm>
            <a:off x="7058565" y="3584518"/>
            <a:ext cx="718584" cy="215444"/>
          </a:xfrm>
          <a:prstGeom prst="rect">
            <a:avLst/>
          </a:prstGeom>
          <a:noFill/>
        </p:spPr>
        <p:txBody>
          <a:bodyPr wrap="square" rtlCol="0">
            <a:spAutoFit/>
          </a:bodyPr>
          <a:lstStyle/>
          <a:p>
            <a:r>
              <a:rPr lang="en-US" sz="800" dirty="0">
                <a:latin typeface="+mn-lt"/>
              </a:rPr>
              <a:t>MS Excel </a:t>
            </a:r>
          </a:p>
        </p:txBody>
      </p:sp>
      <p:pic>
        <p:nvPicPr>
          <p:cNvPr id="31" name="Picture 30">
            <a:extLst>
              <a:ext uri="{FF2B5EF4-FFF2-40B4-BE49-F238E27FC236}">
                <a16:creationId xmlns:a16="http://schemas.microsoft.com/office/drawing/2014/main" id="{8F3C4AA2-A2E5-FD6E-330A-F9C5246F671E}"/>
              </a:ext>
            </a:extLst>
          </p:cNvPr>
          <p:cNvPicPr>
            <a:picLocks noChangeAspect="1"/>
          </p:cNvPicPr>
          <p:nvPr/>
        </p:nvPicPr>
        <p:blipFill>
          <a:blip r:embed="rId21"/>
          <a:stretch>
            <a:fillRect/>
          </a:stretch>
        </p:blipFill>
        <p:spPr>
          <a:xfrm>
            <a:off x="6598355" y="3359195"/>
            <a:ext cx="420332" cy="262166"/>
          </a:xfrm>
          <a:prstGeom prst="rect">
            <a:avLst/>
          </a:prstGeom>
        </p:spPr>
      </p:pic>
      <p:sp>
        <p:nvSpPr>
          <p:cNvPr id="32" name="TextBox 31">
            <a:extLst>
              <a:ext uri="{FF2B5EF4-FFF2-40B4-BE49-F238E27FC236}">
                <a16:creationId xmlns:a16="http://schemas.microsoft.com/office/drawing/2014/main" id="{121BDCDE-2B73-46AE-0871-6FE57E883173}"/>
              </a:ext>
            </a:extLst>
          </p:cNvPr>
          <p:cNvSpPr txBox="1"/>
          <p:nvPr/>
        </p:nvSpPr>
        <p:spPr>
          <a:xfrm>
            <a:off x="6537273" y="3576804"/>
            <a:ext cx="788900" cy="215444"/>
          </a:xfrm>
          <a:prstGeom prst="rect">
            <a:avLst/>
          </a:prstGeom>
          <a:noFill/>
        </p:spPr>
        <p:txBody>
          <a:bodyPr wrap="square" rtlCol="0">
            <a:spAutoFit/>
          </a:bodyPr>
          <a:lstStyle/>
          <a:p>
            <a:r>
              <a:rPr lang="en-US" sz="800" dirty="0">
                <a:latin typeface="+mn-lt"/>
              </a:rPr>
              <a:t>MS Access </a:t>
            </a:r>
          </a:p>
        </p:txBody>
      </p:sp>
      <p:grpSp>
        <p:nvGrpSpPr>
          <p:cNvPr id="39" name="Group 38">
            <a:extLst>
              <a:ext uri="{FF2B5EF4-FFF2-40B4-BE49-F238E27FC236}">
                <a16:creationId xmlns:a16="http://schemas.microsoft.com/office/drawing/2014/main" id="{49C9D0D5-2FCB-CC38-4291-A48C2BB590FC}"/>
              </a:ext>
            </a:extLst>
          </p:cNvPr>
          <p:cNvGrpSpPr/>
          <p:nvPr/>
        </p:nvGrpSpPr>
        <p:grpSpPr>
          <a:xfrm>
            <a:off x="6400801" y="2094438"/>
            <a:ext cx="2153098" cy="808936"/>
            <a:chOff x="6400800" y="2170192"/>
            <a:chExt cx="2102534" cy="617758"/>
          </a:xfrm>
        </p:grpSpPr>
        <p:grpSp>
          <p:nvGrpSpPr>
            <p:cNvPr id="27" name="Group 26">
              <a:extLst>
                <a:ext uri="{FF2B5EF4-FFF2-40B4-BE49-F238E27FC236}">
                  <a16:creationId xmlns:a16="http://schemas.microsoft.com/office/drawing/2014/main" id="{5C66459E-5AFB-20E9-80AD-114E1A2ABB7E}"/>
                </a:ext>
              </a:extLst>
            </p:cNvPr>
            <p:cNvGrpSpPr/>
            <p:nvPr/>
          </p:nvGrpSpPr>
          <p:grpSpPr>
            <a:xfrm>
              <a:off x="6400800" y="2170192"/>
              <a:ext cx="2102534" cy="617758"/>
              <a:chOff x="6382577" y="2362200"/>
              <a:chExt cx="1694623" cy="617758"/>
            </a:xfrm>
          </p:grpSpPr>
          <p:grpSp>
            <p:nvGrpSpPr>
              <p:cNvPr id="9" name="Group 8">
                <a:extLst>
                  <a:ext uri="{FF2B5EF4-FFF2-40B4-BE49-F238E27FC236}">
                    <a16:creationId xmlns:a16="http://schemas.microsoft.com/office/drawing/2014/main" id="{812CEE28-6C14-7E21-F039-0F0E036FCB07}"/>
                  </a:ext>
                </a:extLst>
              </p:cNvPr>
              <p:cNvGrpSpPr/>
              <p:nvPr/>
            </p:nvGrpSpPr>
            <p:grpSpPr>
              <a:xfrm>
                <a:off x="6445301" y="2392448"/>
                <a:ext cx="1601434" cy="523723"/>
                <a:chOff x="6445301" y="2392448"/>
                <a:chExt cx="1601434" cy="523723"/>
              </a:xfrm>
            </p:grpSpPr>
            <p:sp>
              <p:nvSpPr>
                <p:cNvPr id="25" name="TextBox 24">
                  <a:extLst>
                    <a:ext uri="{FF2B5EF4-FFF2-40B4-BE49-F238E27FC236}">
                      <a16:creationId xmlns:a16="http://schemas.microsoft.com/office/drawing/2014/main" id="{33689A42-D0E3-D5D7-9063-4893A9210FE1}"/>
                    </a:ext>
                  </a:extLst>
                </p:cNvPr>
                <p:cNvSpPr txBox="1"/>
                <p:nvPr/>
              </p:nvSpPr>
              <p:spPr>
                <a:xfrm>
                  <a:off x="6445301" y="2392448"/>
                  <a:ext cx="1601434" cy="176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spAutoFit/>
                </a:bodyPr>
                <a:lstStyle/>
                <a:p>
                  <a:pPr algn="ctr"/>
                  <a:r>
                    <a:rPr lang="en-US" sz="900" dirty="0">
                      <a:solidFill>
                        <a:schemeClr val="bg1"/>
                      </a:solidFill>
                      <a:latin typeface="+mn-lt"/>
                    </a:rPr>
                    <a:t>Enterprise Data Warehouse</a:t>
                  </a:r>
                  <a:r>
                    <a:rPr lang="en-US" sz="900" dirty="0">
                      <a:solidFill>
                        <a:schemeClr val="bg1"/>
                      </a:solidFill>
                    </a:rPr>
                    <a:t> &amp; ETL/SSIS</a:t>
                  </a:r>
                </a:p>
              </p:txBody>
            </p:sp>
            <p:pic>
              <p:nvPicPr>
                <p:cNvPr id="18" name="Picture 17">
                  <a:extLst>
                    <a:ext uri="{FF2B5EF4-FFF2-40B4-BE49-F238E27FC236}">
                      <a16:creationId xmlns:a16="http://schemas.microsoft.com/office/drawing/2014/main" id="{9842A1C1-F0FA-A1D5-6CE6-90589F988EF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720234" y="2693698"/>
                  <a:ext cx="701699" cy="222473"/>
                </a:xfrm>
                <a:prstGeom prst="rect">
                  <a:avLst/>
                </a:prstGeom>
              </p:spPr>
            </p:pic>
          </p:grpSp>
          <p:sp>
            <p:nvSpPr>
              <p:cNvPr id="12" name="Rectangle 11">
                <a:extLst>
                  <a:ext uri="{FF2B5EF4-FFF2-40B4-BE49-F238E27FC236}">
                    <a16:creationId xmlns:a16="http://schemas.microsoft.com/office/drawing/2014/main" id="{455DDBF7-FE7F-790F-895A-F32E4CB7FC45}"/>
                  </a:ext>
                </a:extLst>
              </p:cNvPr>
              <p:cNvSpPr/>
              <p:nvPr/>
            </p:nvSpPr>
            <p:spPr bwMode="auto">
              <a:xfrm>
                <a:off x="6382577" y="2362200"/>
                <a:ext cx="1694623" cy="617758"/>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37" name="TextBox 36">
              <a:extLst>
                <a:ext uri="{FF2B5EF4-FFF2-40B4-BE49-F238E27FC236}">
                  <a16:creationId xmlns:a16="http://schemas.microsoft.com/office/drawing/2014/main" id="{DC00D495-8273-F068-F254-73B59B651127}"/>
                </a:ext>
              </a:extLst>
            </p:cNvPr>
            <p:cNvSpPr txBox="1"/>
            <p:nvPr/>
          </p:nvSpPr>
          <p:spPr>
            <a:xfrm>
              <a:off x="7662663" y="2498165"/>
              <a:ext cx="552350" cy="199783"/>
            </a:xfrm>
            <a:prstGeom prst="rect">
              <a:avLst/>
            </a:prstGeom>
            <a:solidFill>
              <a:schemeClr val="bg1"/>
            </a:solidFill>
          </p:spPr>
          <p:txBody>
            <a:bodyPr wrap="square" rtlCol="0">
              <a:spAutoFit/>
            </a:bodyPr>
            <a:lstStyle/>
            <a:p>
              <a:r>
                <a:rPr lang="en-US" sz="1100" dirty="0">
                  <a:latin typeface="+mn-lt"/>
                </a:rPr>
                <a:t>v2016</a:t>
              </a:r>
            </a:p>
          </p:txBody>
        </p:sp>
      </p:grpSp>
      <p:pic>
        <p:nvPicPr>
          <p:cNvPr id="4102" name="Picture 4101">
            <a:extLst>
              <a:ext uri="{FF2B5EF4-FFF2-40B4-BE49-F238E27FC236}">
                <a16:creationId xmlns:a16="http://schemas.microsoft.com/office/drawing/2014/main" id="{0D6CA799-4420-760A-9C37-843A0D3F437A}"/>
              </a:ext>
            </a:extLst>
          </p:cNvPr>
          <p:cNvPicPr>
            <a:picLocks noChangeAspect="1"/>
          </p:cNvPicPr>
          <p:nvPr/>
        </p:nvPicPr>
        <p:blipFill rotWithShape="1">
          <a:blip r:embed="rId20"/>
          <a:srcRect l="9435" t="2939" b="-1"/>
          <a:stretch/>
        </p:blipFill>
        <p:spPr>
          <a:xfrm>
            <a:off x="8001000" y="1475077"/>
            <a:ext cx="415343" cy="323964"/>
          </a:xfrm>
          <a:prstGeom prst="rect">
            <a:avLst/>
          </a:prstGeom>
        </p:spPr>
      </p:pic>
      <p:pic>
        <p:nvPicPr>
          <p:cNvPr id="4104" name="Picture 4103">
            <a:extLst>
              <a:ext uri="{FF2B5EF4-FFF2-40B4-BE49-F238E27FC236}">
                <a16:creationId xmlns:a16="http://schemas.microsoft.com/office/drawing/2014/main" id="{263D783D-6423-F500-8845-2B1ABEC68635}"/>
              </a:ext>
            </a:extLst>
          </p:cNvPr>
          <p:cNvPicPr>
            <a:picLocks noChangeAspect="1"/>
          </p:cNvPicPr>
          <p:nvPr/>
        </p:nvPicPr>
        <p:blipFill rotWithShape="1">
          <a:blip r:embed="rId20"/>
          <a:srcRect l="9435" t="2939" b="-1"/>
          <a:stretch/>
        </p:blipFill>
        <p:spPr>
          <a:xfrm>
            <a:off x="8162301" y="3594704"/>
            <a:ext cx="415343" cy="323964"/>
          </a:xfrm>
          <a:prstGeom prst="rect">
            <a:avLst/>
          </a:prstGeom>
        </p:spPr>
      </p:pic>
      <p:pic>
        <p:nvPicPr>
          <p:cNvPr id="44" name="Picture 43" descr="A blue and white logo&#10;&#10;Description automatically generated">
            <a:extLst>
              <a:ext uri="{FF2B5EF4-FFF2-40B4-BE49-F238E27FC236}">
                <a16:creationId xmlns:a16="http://schemas.microsoft.com/office/drawing/2014/main" id="{415D6F43-F515-76C6-1332-FAFB800CC52F}"/>
              </a:ext>
            </a:extLst>
          </p:cNvPr>
          <p:cNvPicPr>
            <a:picLocks noChangeAspect="1"/>
          </p:cNvPicPr>
          <p:nvPr/>
        </p:nvPicPr>
        <p:blipFill>
          <a:blip r:embed="rId23" cstate="print">
            <a:extLst>
              <a:ext uri="{28A0092B-C50C-407E-A947-70E740481C1C}">
                <a14:useLocalDpi xmlns:a14="http://schemas.microsoft.com/office/drawing/2010/main" val="0"/>
              </a:ext>
              <a:ext uri="{837473B0-CC2E-450A-ABE3-18F120FF3D39}">
                <a1611:picAttrSrcUrl xmlns:a1611="http://schemas.microsoft.com/office/drawing/2016/11/main" r:id="rId24"/>
              </a:ext>
            </a:extLst>
          </a:blip>
          <a:stretch>
            <a:fillRect/>
          </a:stretch>
        </p:blipFill>
        <p:spPr>
          <a:xfrm>
            <a:off x="3693231" y="5814416"/>
            <a:ext cx="418848" cy="207330"/>
          </a:xfrm>
          <a:prstGeom prst="rect">
            <a:avLst/>
          </a:prstGeom>
        </p:spPr>
      </p:pic>
      <p:sp>
        <p:nvSpPr>
          <p:cNvPr id="45" name="TextBox 44">
            <a:extLst>
              <a:ext uri="{FF2B5EF4-FFF2-40B4-BE49-F238E27FC236}">
                <a16:creationId xmlns:a16="http://schemas.microsoft.com/office/drawing/2014/main" id="{452B7E94-4E96-87DF-C50B-848F149E8C80}"/>
              </a:ext>
            </a:extLst>
          </p:cNvPr>
          <p:cNvSpPr txBox="1"/>
          <p:nvPr/>
        </p:nvSpPr>
        <p:spPr>
          <a:xfrm>
            <a:off x="3301460" y="6021746"/>
            <a:ext cx="1160400" cy="184666"/>
          </a:xfrm>
          <a:prstGeom prst="rect">
            <a:avLst/>
          </a:prstGeom>
          <a:noFill/>
        </p:spPr>
        <p:txBody>
          <a:bodyPr wrap="square" rtlCol="0">
            <a:spAutoFit/>
          </a:bodyPr>
          <a:lstStyle/>
          <a:p>
            <a:pPr algn="ctr"/>
            <a:r>
              <a:rPr lang="en-US" sz="600" dirty="0">
                <a:latin typeface="+mn-lt"/>
              </a:rPr>
              <a:t>WT </a:t>
            </a:r>
            <a:r>
              <a:rPr lang="en-US" sz="600" dirty="0" err="1">
                <a:latin typeface="+mn-lt"/>
              </a:rPr>
              <a:t>ProVent</a:t>
            </a:r>
            <a:r>
              <a:rPr lang="en-US" sz="600" dirty="0">
                <a:latin typeface="+mn-lt"/>
              </a:rPr>
              <a:t> ERP</a:t>
            </a:r>
          </a:p>
        </p:txBody>
      </p:sp>
      <p:cxnSp>
        <p:nvCxnSpPr>
          <p:cNvPr id="47" name="Connector: Elbow 46">
            <a:extLst>
              <a:ext uri="{FF2B5EF4-FFF2-40B4-BE49-F238E27FC236}">
                <a16:creationId xmlns:a16="http://schemas.microsoft.com/office/drawing/2014/main" id="{4101F177-093A-BAEA-AEBE-4EA2EC8CC850}"/>
              </a:ext>
            </a:extLst>
          </p:cNvPr>
          <p:cNvCxnSpPr>
            <a:cxnSpLocks/>
            <a:stCxn id="133" idx="3"/>
            <a:endCxn id="12" idx="1"/>
          </p:cNvCxnSpPr>
          <p:nvPr/>
        </p:nvCxnSpPr>
        <p:spPr bwMode="auto">
          <a:xfrm flipV="1">
            <a:off x="4578920" y="2498906"/>
            <a:ext cx="1821881" cy="3106863"/>
          </a:xfrm>
          <a:prstGeom prst="bentConnector3">
            <a:avLst>
              <a:gd name="adj1" fmla="val 77377"/>
            </a:avLst>
          </a:prstGeom>
          <a:solidFill>
            <a:schemeClr val="accent1"/>
          </a:solidFill>
          <a:ln w="9525" cap="flat" cmpd="sng" algn="ctr">
            <a:solidFill>
              <a:schemeClr val="tx1"/>
            </a:solidFill>
            <a:prstDash val="solid"/>
            <a:round/>
            <a:headEnd type="none" w="med" len="med"/>
            <a:tailEnd type="triangle"/>
          </a:ln>
          <a:effectLst/>
        </p:spPr>
      </p:cxnSp>
      <p:sp>
        <p:nvSpPr>
          <p:cNvPr id="52" name="TextBox 51">
            <a:extLst>
              <a:ext uri="{FF2B5EF4-FFF2-40B4-BE49-F238E27FC236}">
                <a16:creationId xmlns:a16="http://schemas.microsoft.com/office/drawing/2014/main" id="{C3F0A3E3-9B6A-0EA7-461C-6A77227F588B}"/>
              </a:ext>
            </a:extLst>
          </p:cNvPr>
          <p:cNvSpPr txBox="1"/>
          <p:nvPr/>
        </p:nvSpPr>
        <p:spPr>
          <a:xfrm>
            <a:off x="4083528" y="5886172"/>
            <a:ext cx="990784" cy="184666"/>
          </a:xfrm>
          <a:prstGeom prst="rect">
            <a:avLst/>
          </a:prstGeom>
          <a:noFill/>
        </p:spPr>
        <p:txBody>
          <a:bodyPr wrap="square" rtlCol="0">
            <a:spAutoFit/>
          </a:bodyPr>
          <a:lstStyle/>
          <a:p>
            <a:r>
              <a:rPr lang="en-US" sz="600" dirty="0">
                <a:latin typeface="+mn-lt"/>
              </a:rPr>
              <a:t>Sales &amp; Monthly GL</a:t>
            </a:r>
          </a:p>
        </p:txBody>
      </p:sp>
      <p:cxnSp>
        <p:nvCxnSpPr>
          <p:cNvPr id="53" name="Connector: Elbow 52">
            <a:extLst>
              <a:ext uri="{FF2B5EF4-FFF2-40B4-BE49-F238E27FC236}">
                <a16:creationId xmlns:a16="http://schemas.microsoft.com/office/drawing/2014/main" id="{44F98824-58CA-0DDE-6970-D54D57FF63E4}"/>
              </a:ext>
            </a:extLst>
          </p:cNvPr>
          <p:cNvCxnSpPr>
            <a:cxnSpLocks/>
            <a:stCxn id="133" idx="3"/>
            <a:endCxn id="16" idx="1"/>
          </p:cNvCxnSpPr>
          <p:nvPr/>
        </p:nvCxnSpPr>
        <p:spPr bwMode="auto">
          <a:xfrm flipV="1">
            <a:off x="4578920" y="4727485"/>
            <a:ext cx="2285677" cy="878284"/>
          </a:xfrm>
          <a:prstGeom prst="bentConnector3">
            <a:avLst>
              <a:gd name="adj1" fmla="val 61880"/>
            </a:avLst>
          </a:prstGeom>
          <a:solidFill>
            <a:schemeClr val="accent1"/>
          </a:solidFill>
          <a:ln w="9525" cap="flat" cmpd="sng" algn="ctr">
            <a:solidFill>
              <a:schemeClr val="tx1"/>
            </a:solidFill>
            <a:prstDash val="solid"/>
            <a:round/>
            <a:headEnd type="none" w="med" len="med"/>
            <a:tailEnd type="triangle"/>
          </a:ln>
          <a:effectLst/>
        </p:spPr>
      </p:cxnSp>
      <p:cxnSp>
        <p:nvCxnSpPr>
          <p:cNvPr id="4146" name="Connector: Elbow 4145">
            <a:extLst>
              <a:ext uri="{FF2B5EF4-FFF2-40B4-BE49-F238E27FC236}">
                <a16:creationId xmlns:a16="http://schemas.microsoft.com/office/drawing/2014/main" id="{C67E9E45-8262-2A92-D215-F87C72F58975}"/>
              </a:ext>
            </a:extLst>
          </p:cNvPr>
          <p:cNvCxnSpPr>
            <a:cxnSpLocks/>
            <a:stCxn id="42" idx="3"/>
            <a:endCxn id="4098" idx="2"/>
          </p:cNvCxnSpPr>
          <p:nvPr/>
        </p:nvCxnSpPr>
        <p:spPr bwMode="auto">
          <a:xfrm flipV="1">
            <a:off x="3489547" y="3452938"/>
            <a:ext cx="759333" cy="1498115"/>
          </a:xfrm>
          <a:prstGeom prst="bentConnector2">
            <a:avLst/>
          </a:prstGeom>
          <a:solidFill>
            <a:schemeClr val="accent1"/>
          </a:solidFill>
          <a:ln w="9525" cap="flat" cmpd="sng" algn="ctr">
            <a:solidFill>
              <a:schemeClr val="tx1"/>
            </a:solidFill>
            <a:prstDash val="solid"/>
            <a:round/>
            <a:headEnd type="triangle"/>
            <a:tailEnd type="triangle"/>
          </a:ln>
          <a:effectLst/>
        </p:spPr>
      </p:cxnSp>
      <p:cxnSp>
        <p:nvCxnSpPr>
          <p:cNvPr id="4159" name="Connector: Elbow 4158">
            <a:extLst>
              <a:ext uri="{FF2B5EF4-FFF2-40B4-BE49-F238E27FC236}">
                <a16:creationId xmlns:a16="http://schemas.microsoft.com/office/drawing/2014/main" id="{9E68EB71-9E89-5A74-BDA0-04E94146F116}"/>
              </a:ext>
            </a:extLst>
          </p:cNvPr>
          <p:cNvCxnSpPr>
            <a:cxnSpLocks/>
            <a:stCxn id="19" idx="0"/>
          </p:cNvCxnSpPr>
          <p:nvPr/>
        </p:nvCxnSpPr>
        <p:spPr bwMode="auto">
          <a:xfrm rot="16200000" flipV="1">
            <a:off x="4317660" y="3700344"/>
            <a:ext cx="420133" cy="1"/>
          </a:xfrm>
          <a:prstGeom prst="bentConnector3">
            <a:avLst>
              <a:gd name="adj1" fmla="val 50000"/>
            </a:avLst>
          </a:prstGeom>
          <a:solidFill>
            <a:schemeClr val="accent1"/>
          </a:solidFill>
          <a:ln w="9525" cap="flat" cmpd="sng" algn="ctr">
            <a:solidFill>
              <a:schemeClr val="tx1"/>
            </a:solidFill>
            <a:prstDash val="solid"/>
            <a:round/>
            <a:headEnd type="triangle"/>
            <a:tailEnd type="triangle"/>
          </a:ln>
          <a:effectLst/>
        </p:spPr>
      </p:cxnSp>
      <p:pic>
        <p:nvPicPr>
          <p:cNvPr id="68" name="Picture 67">
            <a:extLst>
              <a:ext uri="{FF2B5EF4-FFF2-40B4-BE49-F238E27FC236}">
                <a16:creationId xmlns:a16="http://schemas.microsoft.com/office/drawing/2014/main" id="{201D4DA5-E275-9B34-6F8C-BB6F3F8EFF6A}"/>
              </a:ext>
            </a:extLst>
          </p:cNvPr>
          <p:cNvPicPr>
            <a:picLocks noChangeAspect="1"/>
          </p:cNvPicPr>
          <p:nvPr/>
        </p:nvPicPr>
        <p:blipFill>
          <a:blip r:embed="rId25"/>
          <a:stretch>
            <a:fillRect/>
          </a:stretch>
        </p:blipFill>
        <p:spPr>
          <a:xfrm>
            <a:off x="2904355" y="4478291"/>
            <a:ext cx="594995" cy="147777"/>
          </a:xfrm>
          <a:prstGeom prst="rect">
            <a:avLst/>
          </a:prstGeom>
        </p:spPr>
      </p:pic>
      <p:grpSp>
        <p:nvGrpSpPr>
          <p:cNvPr id="4107" name="Group 4106">
            <a:extLst>
              <a:ext uri="{FF2B5EF4-FFF2-40B4-BE49-F238E27FC236}">
                <a16:creationId xmlns:a16="http://schemas.microsoft.com/office/drawing/2014/main" id="{1B6F7053-D02E-C5BD-3589-2193EEAF9F94}"/>
              </a:ext>
            </a:extLst>
          </p:cNvPr>
          <p:cNvGrpSpPr/>
          <p:nvPr/>
        </p:nvGrpSpPr>
        <p:grpSpPr>
          <a:xfrm>
            <a:off x="2788875" y="4800739"/>
            <a:ext cx="980473" cy="457999"/>
            <a:chOff x="921024" y="5537583"/>
            <a:chExt cx="980473" cy="457999"/>
          </a:xfrm>
        </p:grpSpPr>
        <p:pic>
          <p:nvPicPr>
            <p:cNvPr id="42" name="Picture 41">
              <a:extLst>
                <a:ext uri="{FF2B5EF4-FFF2-40B4-BE49-F238E27FC236}">
                  <a16:creationId xmlns:a16="http://schemas.microsoft.com/office/drawing/2014/main" id="{E000FCE4-F4CF-E32B-1D72-2B155AEF946F}"/>
                </a:ext>
              </a:extLst>
            </p:cNvPr>
            <p:cNvPicPr>
              <a:picLocks noChangeAspect="1"/>
            </p:cNvPicPr>
            <p:nvPr/>
          </p:nvPicPr>
          <p:blipFill>
            <a:blip r:embed="rId26"/>
            <a:stretch>
              <a:fillRect/>
            </a:stretch>
          </p:blipFill>
          <p:spPr>
            <a:xfrm>
              <a:off x="1134193" y="5537583"/>
              <a:ext cx="487503" cy="300627"/>
            </a:xfrm>
            <a:prstGeom prst="rect">
              <a:avLst/>
            </a:prstGeom>
          </p:spPr>
        </p:pic>
        <p:sp>
          <p:nvSpPr>
            <p:cNvPr id="4106" name="TextBox 4105">
              <a:extLst>
                <a:ext uri="{FF2B5EF4-FFF2-40B4-BE49-F238E27FC236}">
                  <a16:creationId xmlns:a16="http://schemas.microsoft.com/office/drawing/2014/main" id="{E8C4CB9B-F355-4462-7CC9-AE4550EC70BE}"/>
                </a:ext>
              </a:extLst>
            </p:cNvPr>
            <p:cNvSpPr txBox="1"/>
            <p:nvPr/>
          </p:nvSpPr>
          <p:spPr>
            <a:xfrm>
              <a:off x="921024" y="5810916"/>
              <a:ext cx="980473" cy="184666"/>
            </a:xfrm>
            <a:prstGeom prst="rect">
              <a:avLst/>
            </a:prstGeom>
            <a:noFill/>
          </p:spPr>
          <p:txBody>
            <a:bodyPr wrap="square" rtlCol="0">
              <a:spAutoFit/>
            </a:bodyPr>
            <a:lstStyle/>
            <a:p>
              <a:r>
                <a:rPr lang="en-US" sz="600" dirty="0">
                  <a:latin typeface="+mn-lt"/>
                </a:rPr>
                <a:t>Credit Card Processing</a:t>
              </a:r>
            </a:p>
          </p:txBody>
        </p:sp>
      </p:grpSp>
      <p:sp>
        <p:nvSpPr>
          <p:cNvPr id="11" name="Slide Number Placeholder 10">
            <a:extLst>
              <a:ext uri="{FF2B5EF4-FFF2-40B4-BE49-F238E27FC236}">
                <a16:creationId xmlns:a16="http://schemas.microsoft.com/office/drawing/2014/main" id="{51129536-ECCC-00C7-EEED-E8FC49CBE705}"/>
              </a:ext>
            </a:extLst>
          </p:cNvPr>
          <p:cNvSpPr>
            <a:spLocks noGrp="1"/>
          </p:cNvSpPr>
          <p:nvPr>
            <p:ph type="sldNum" sz="quarter" idx="4"/>
          </p:nvPr>
        </p:nvSpPr>
        <p:spPr/>
        <p:txBody>
          <a:bodyPr/>
          <a:lstStyle/>
          <a:p>
            <a:fld id="{F02ED127-0892-4B43-9B19-63C2AF9C0B16}" type="slidenum">
              <a:rPr lang="en-US" smtClean="0"/>
              <a:pPr/>
              <a:t>6</a:t>
            </a:fld>
            <a:endParaRPr lang="en-US" dirty="0"/>
          </a:p>
        </p:txBody>
      </p:sp>
      <p:pic>
        <p:nvPicPr>
          <p:cNvPr id="34" name="Picture 33">
            <a:extLst>
              <a:ext uri="{FF2B5EF4-FFF2-40B4-BE49-F238E27FC236}">
                <a16:creationId xmlns:a16="http://schemas.microsoft.com/office/drawing/2014/main" id="{8E363A0C-12CA-AF00-FAFF-4A373A292CEA}"/>
              </a:ext>
            </a:extLst>
          </p:cNvPr>
          <p:cNvPicPr>
            <a:picLocks noChangeAspect="1"/>
          </p:cNvPicPr>
          <p:nvPr/>
        </p:nvPicPr>
        <p:blipFill>
          <a:blip r:embed="rId27"/>
          <a:stretch>
            <a:fillRect/>
          </a:stretch>
        </p:blipFill>
        <p:spPr>
          <a:xfrm>
            <a:off x="2930711" y="2139408"/>
            <a:ext cx="478367" cy="393325"/>
          </a:xfrm>
          <a:prstGeom prst="rect">
            <a:avLst/>
          </a:prstGeom>
        </p:spPr>
      </p:pic>
      <p:cxnSp>
        <p:nvCxnSpPr>
          <p:cNvPr id="58" name="Connector: Elbow 57">
            <a:extLst>
              <a:ext uri="{FF2B5EF4-FFF2-40B4-BE49-F238E27FC236}">
                <a16:creationId xmlns:a16="http://schemas.microsoft.com/office/drawing/2014/main" id="{8A913826-6B17-08DA-894E-A0CE39C36A67}"/>
              </a:ext>
            </a:extLst>
          </p:cNvPr>
          <p:cNvCxnSpPr>
            <a:stCxn id="68" idx="3"/>
          </p:cNvCxnSpPr>
          <p:nvPr/>
        </p:nvCxnSpPr>
        <p:spPr>
          <a:xfrm flipV="1">
            <a:off x="3499350" y="3474699"/>
            <a:ext cx="294759" cy="1077481"/>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118" name="Connector: Elbow 4117">
            <a:extLst>
              <a:ext uri="{FF2B5EF4-FFF2-40B4-BE49-F238E27FC236}">
                <a16:creationId xmlns:a16="http://schemas.microsoft.com/office/drawing/2014/main" id="{038712B7-399B-36FC-88F2-1624661817D8}"/>
              </a:ext>
            </a:extLst>
          </p:cNvPr>
          <p:cNvCxnSpPr>
            <a:cxnSpLocks/>
            <a:stCxn id="34" idx="1"/>
            <a:endCxn id="22" idx="0"/>
          </p:cNvCxnSpPr>
          <p:nvPr/>
        </p:nvCxnSpPr>
        <p:spPr>
          <a:xfrm rot="10800000" flipV="1">
            <a:off x="882681" y="2336070"/>
            <a:ext cx="2048031" cy="219031"/>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129" name="Connector: Elbow 4128">
            <a:extLst>
              <a:ext uri="{FF2B5EF4-FFF2-40B4-BE49-F238E27FC236}">
                <a16:creationId xmlns:a16="http://schemas.microsoft.com/office/drawing/2014/main" id="{4B48B226-8EE6-9E12-DB14-CF39973C7319}"/>
              </a:ext>
            </a:extLst>
          </p:cNvPr>
          <p:cNvCxnSpPr>
            <a:cxnSpLocks/>
            <a:stCxn id="62" idx="2"/>
            <a:endCxn id="4098" idx="0"/>
          </p:cNvCxnSpPr>
          <p:nvPr/>
        </p:nvCxnSpPr>
        <p:spPr>
          <a:xfrm rot="16200000" flipH="1">
            <a:off x="3982303" y="2238218"/>
            <a:ext cx="533153" cy="1"/>
          </a:xfrm>
          <a:prstGeom prst="bentConnector3">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5" name="Connector: Elbow 64">
            <a:extLst>
              <a:ext uri="{FF2B5EF4-FFF2-40B4-BE49-F238E27FC236}">
                <a16:creationId xmlns:a16="http://schemas.microsoft.com/office/drawing/2014/main" id="{85EE0A2F-0113-BCE6-17AB-414E89C7040E}"/>
              </a:ext>
            </a:extLst>
          </p:cNvPr>
          <p:cNvCxnSpPr>
            <a:cxnSpLocks/>
            <a:stCxn id="34" idx="2"/>
            <a:endCxn id="4098" idx="1"/>
          </p:cNvCxnSpPr>
          <p:nvPr/>
        </p:nvCxnSpPr>
        <p:spPr>
          <a:xfrm rot="16200000" flipH="1">
            <a:off x="3058060" y="2644568"/>
            <a:ext cx="446134" cy="222464"/>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95" name="Connector: Elbow 94">
            <a:extLst>
              <a:ext uri="{FF2B5EF4-FFF2-40B4-BE49-F238E27FC236}">
                <a16:creationId xmlns:a16="http://schemas.microsoft.com/office/drawing/2014/main" id="{0EFD7EA1-C0B2-2C30-4C6E-60F4861D5CFC}"/>
              </a:ext>
            </a:extLst>
          </p:cNvPr>
          <p:cNvCxnSpPr>
            <a:cxnSpLocks/>
            <a:stCxn id="88" idx="3"/>
          </p:cNvCxnSpPr>
          <p:nvPr/>
        </p:nvCxnSpPr>
        <p:spPr>
          <a:xfrm flipV="1">
            <a:off x="2984078" y="3452938"/>
            <a:ext cx="404884" cy="306923"/>
          </a:xfrm>
          <a:prstGeom prst="bentConnector3">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98" name="Connector: Elbow 97">
            <a:extLst>
              <a:ext uri="{FF2B5EF4-FFF2-40B4-BE49-F238E27FC236}">
                <a16:creationId xmlns:a16="http://schemas.microsoft.com/office/drawing/2014/main" id="{093B50D7-5F41-7B7D-8116-252E58444E74}"/>
              </a:ext>
            </a:extLst>
          </p:cNvPr>
          <p:cNvCxnSpPr>
            <a:cxnSpLocks/>
            <a:stCxn id="88" idx="2"/>
            <a:endCxn id="4103" idx="3"/>
          </p:cNvCxnSpPr>
          <p:nvPr/>
        </p:nvCxnSpPr>
        <p:spPr>
          <a:xfrm rot="5400000">
            <a:off x="2146338" y="3595950"/>
            <a:ext cx="211733" cy="816553"/>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05" name="Connector: Elbow 104">
            <a:extLst>
              <a:ext uri="{FF2B5EF4-FFF2-40B4-BE49-F238E27FC236}">
                <a16:creationId xmlns:a16="http://schemas.microsoft.com/office/drawing/2014/main" id="{43EEBF6F-6D95-5615-AC39-13DCE91AC0FB}"/>
              </a:ext>
            </a:extLst>
          </p:cNvPr>
          <p:cNvCxnSpPr>
            <a:stCxn id="4148" idx="0"/>
          </p:cNvCxnSpPr>
          <p:nvPr/>
        </p:nvCxnSpPr>
        <p:spPr>
          <a:xfrm rot="5400000" flipH="1" flipV="1">
            <a:off x="3195985" y="3607410"/>
            <a:ext cx="505656" cy="240235"/>
          </a:xfrm>
          <a:prstGeom prst="bentConnector3">
            <a:avLst/>
          </a:prstGeom>
          <a:ln>
            <a:headEnd type="triangle"/>
            <a:tailEnd type="triangle"/>
          </a:ln>
        </p:spPr>
        <p:style>
          <a:lnRef idx="1">
            <a:schemeClr val="dk1"/>
          </a:lnRef>
          <a:fillRef idx="0">
            <a:schemeClr val="dk1"/>
          </a:fillRef>
          <a:effectRef idx="0">
            <a:schemeClr val="dk1"/>
          </a:effectRef>
          <a:fontRef idx="minor">
            <a:schemeClr val="tx1"/>
          </a:fontRef>
        </p:style>
      </p:cxnSp>
      <p:pic>
        <p:nvPicPr>
          <p:cNvPr id="108" name="Picture 107">
            <a:extLst>
              <a:ext uri="{FF2B5EF4-FFF2-40B4-BE49-F238E27FC236}">
                <a16:creationId xmlns:a16="http://schemas.microsoft.com/office/drawing/2014/main" id="{6763F6E7-0D5D-5295-E66E-B8E7405B04E2}"/>
              </a:ext>
            </a:extLst>
          </p:cNvPr>
          <p:cNvPicPr>
            <a:picLocks noChangeAspect="1"/>
          </p:cNvPicPr>
          <p:nvPr/>
        </p:nvPicPr>
        <p:blipFill>
          <a:blip r:embed="rId28"/>
          <a:srcRect l="-1" t="30529" r="976" b="36132"/>
          <a:stretch/>
        </p:blipFill>
        <p:spPr>
          <a:xfrm>
            <a:off x="5100340" y="3937699"/>
            <a:ext cx="536252" cy="180544"/>
          </a:xfrm>
          <a:prstGeom prst="rect">
            <a:avLst/>
          </a:prstGeom>
        </p:spPr>
      </p:pic>
      <p:cxnSp>
        <p:nvCxnSpPr>
          <p:cNvPr id="112" name="Connector: Elbow 111">
            <a:extLst>
              <a:ext uri="{FF2B5EF4-FFF2-40B4-BE49-F238E27FC236}">
                <a16:creationId xmlns:a16="http://schemas.microsoft.com/office/drawing/2014/main" id="{8796773E-9D7B-1BC9-084E-AE153C34108B}"/>
              </a:ext>
            </a:extLst>
          </p:cNvPr>
          <p:cNvCxnSpPr>
            <a:cxnSpLocks/>
            <a:endCxn id="17" idx="1"/>
          </p:cNvCxnSpPr>
          <p:nvPr/>
        </p:nvCxnSpPr>
        <p:spPr>
          <a:xfrm rot="16200000" flipH="1">
            <a:off x="4929336" y="3555651"/>
            <a:ext cx="297565" cy="152981"/>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19" name="Connector: Elbow 118">
            <a:extLst>
              <a:ext uri="{FF2B5EF4-FFF2-40B4-BE49-F238E27FC236}">
                <a16:creationId xmlns:a16="http://schemas.microsoft.com/office/drawing/2014/main" id="{1CE83BC1-1F1F-BF92-F1CB-C44E2B3A115D}"/>
              </a:ext>
            </a:extLst>
          </p:cNvPr>
          <p:cNvCxnSpPr>
            <a:cxnSpLocks/>
            <a:endCxn id="108" idx="1"/>
          </p:cNvCxnSpPr>
          <p:nvPr/>
        </p:nvCxnSpPr>
        <p:spPr>
          <a:xfrm rot="16200000" flipH="1">
            <a:off x="4741603" y="3669234"/>
            <a:ext cx="549332" cy="168142"/>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32" name="Connector: Elbow 131">
            <a:extLst>
              <a:ext uri="{FF2B5EF4-FFF2-40B4-BE49-F238E27FC236}">
                <a16:creationId xmlns:a16="http://schemas.microsoft.com/office/drawing/2014/main" id="{40A09C1D-9A03-BE78-3F20-38206D25C98D}"/>
              </a:ext>
            </a:extLst>
          </p:cNvPr>
          <p:cNvCxnSpPr>
            <a:cxnSpLocks/>
            <a:stCxn id="34" idx="1"/>
            <a:endCxn id="4103" idx="0"/>
          </p:cNvCxnSpPr>
          <p:nvPr/>
        </p:nvCxnSpPr>
        <p:spPr>
          <a:xfrm rot="10800000" flipV="1">
            <a:off x="1472925" y="2336070"/>
            <a:ext cx="1457787" cy="1555039"/>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pic>
        <p:nvPicPr>
          <p:cNvPr id="21" name="Picture 20"/>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2220640" y="3322313"/>
            <a:ext cx="892783" cy="167505"/>
          </a:xfrm>
          <a:prstGeom prst="rect">
            <a:avLst/>
          </a:prstGeom>
        </p:spPr>
      </p:pic>
      <p:grpSp>
        <p:nvGrpSpPr>
          <p:cNvPr id="4113" name="Group 4112">
            <a:extLst>
              <a:ext uri="{FF2B5EF4-FFF2-40B4-BE49-F238E27FC236}">
                <a16:creationId xmlns:a16="http://schemas.microsoft.com/office/drawing/2014/main" id="{23DD05AE-64F6-0233-B019-38AE5CC953BB}"/>
              </a:ext>
            </a:extLst>
          </p:cNvPr>
          <p:cNvGrpSpPr/>
          <p:nvPr/>
        </p:nvGrpSpPr>
        <p:grpSpPr>
          <a:xfrm>
            <a:off x="2205875" y="3621361"/>
            <a:ext cx="778203" cy="276999"/>
            <a:chOff x="2716493" y="3874258"/>
            <a:chExt cx="778203" cy="276999"/>
          </a:xfrm>
        </p:grpSpPr>
        <p:pic>
          <p:nvPicPr>
            <p:cNvPr id="78" name="Picture 77">
              <a:extLst>
                <a:ext uri="{FF2B5EF4-FFF2-40B4-BE49-F238E27FC236}">
                  <a16:creationId xmlns:a16="http://schemas.microsoft.com/office/drawing/2014/main" id="{303A2C0C-F2E4-4BE7-85A9-6983E915210E}"/>
                </a:ext>
              </a:extLst>
            </p:cNvPr>
            <p:cNvPicPr>
              <a:picLocks noChangeAspect="1"/>
            </p:cNvPicPr>
            <p:nvPr/>
          </p:nvPicPr>
          <p:blipFill>
            <a:blip r:embed="rId30"/>
            <a:stretch>
              <a:fillRect/>
            </a:stretch>
          </p:blipFill>
          <p:spPr>
            <a:xfrm>
              <a:off x="2716493" y="3911745"/>
              <a:ext cx="234835" cy="198520"/>
            </a:xfrm>
            <a:prstGeom prst="rect">
              <a:avLst/>
            </a:prstGeom>
          </p:spPr>
        </p:pic>
        <p:sp>
          <p:nvSpPr>
            <p:cNvPr id="88" name="TextBox 87">
              <a:extLst>
                <a:ext uri="{FF2B5EF4-FFF2-40B4-BE49-F238E27FC236}">
                  <a16:creationId xmlns:a16="http://schemas.microsoft.com/office/drawing/2014/main" id="{BFB79696-D66F-4E49-838B-B1B8AD816361}"/>
                </a:ext>
              </a:extLst>
            </p:cNvPr>
            <p:cNvSpPr txBox="1"/>
            <p:nvPr/>
          </p:nvSpPr>
          <p:spPr>
            <a:xfrm>
              <a:off x="2847499" y="3874258"/>
              <a:ext cx="647197" cy="276999"/>
            </a:xfrm>
            <a:prstGeom prst="rect">
              <a:avLst/>
            </a:prstGeom>
            <a:noFill/>
          </p:spPr>
          <p:txBody>
            <a:bodyPr wrap="square" rtlCol="0">
              <a:spAutoFit/>
            </a:bodyPr>
            <a:lstStyle/>
            <a:p>
              <a:r>
                <a:rPr lang="en-US" sz="600" dirty="0">
                  <a:latin typeface="+mn-lt"/>
                </a:rPr>
                <a:t>Geo Location/</a:t>
              </a:r>
            </a:p>
            <a:p>
              <a:r>
                <a:rPr lang="en-US" sz="600" dirty="0">
                  <a:latin typeface="+mn-lt"/>
                </a:rPr>
                <a:t>Address</a:t>
              </a:r>
            </a:p>
          </p:txBody>
        </p:sp>
      </p:grpSp>
    </p:spTree>
    <p:extLst>
      <p:ext uri="{BB962C8B-B14F-4D97-AF65-F5344CB8AC3E}">
        <p14:creationId xmlns:p14="http://schemas.microsoft.com/office/powerpoint/2010/main" val="3869559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168" y="132958"/>
            <a:ext cx="8065663" cy="533400"/>
          </a:xfrm>
        </p:spPr>
        <p:txBody>
          <a:bodyPr/>
          <a:lstStyle/>
          <a:p>
            <a:pPr algn="r"/>
            <a:r>
              <a:rPr lang="en-US" sz="2000" b="1">
                <a:solidFill>
                  <a:srgbClr val="0070C0"/>
                </a:solidFill>
                <a:latin typeface="Arial" panose="020B0604020202020204" pitchFamily="34" charset="0"/>
              </a:rPr>
              <a:t>Infrastructure Overview</a:t>
            </a:r>
          </a:p>
        </p:txBody>
      </p:sp>
      <p:sp>
        <p:nvSpPr>
          <p:cNvPr id="3" name="Content Placeholder 2"/>
          <p:cNvSpPr>
            <a:spLocks noGrp="1"/>
          </p:cNvSpPr>
          <p:nvPr>
            <p:ph idx="1"/>
          </p:nvPr>
        </p:nvSpPr>
        <p:spPr>
          <a:xfrm>
            <a:off x="302704" y="908594"/>
            <a:ext cx="6372932" cy="5275638"/>
          </a:xfrm>
        </p:spPr>
        <p:txBody>
          <a:bodyPr>
            <a:normAutofit/>
          </a:bodyPr>
          <a:lstStyle/>
          <a:p>
            <a:pPr>
              <a:lnSpc>
                <a:spcPct val="100000"/>
              </a:lnSpc>
            </a:pPr>
            <a:r>
              <a:rPr lang="en-US" sz="1600" b="1" dirty="0">
                <a:latin typeface="Arial" panose="020B0604020202020204" pitchFamily="34" charset="0"/>
              </a:rPr>
              <a:t>Data Center</a:t>
            </a:r>
          </a:p>
          <a:p>
            <a:pPr lvl="1">
              <a:lnSpc>
                <a:spcPct val="100000"/>
              </a:lnSpc>
              <a:spcBef>
                <a:spcPts val="0"/>
              </a:spcBef>
            </a:pPr>
            <a:r>
              <a:rPr lang="en-US" sz="1600" dirty="0">
                <a:latin typeface="Arial" panose="020B0604020202020204" pitchFamily="34" charset="0"/>
              </a:rPr>
              <a:t>FNTS hosted Private Cloud and Managed Service Provider</a:t>
            </a:r>
          </a:p>
          <a:p>
            <a:pPr lvl="2">
              <a:lnSpc>
                <a:spcPct val="100000"/>
              </a:lnSpc>
              <a:spcBef>
                <a:spcPts val="0"/>
              </a:spcBef>
            </a:pPr>
            <a:r>
              <a:rPr lang="en-US" sz="1600" dirty="0">
                <a:latin typeface="Arial" panose="020B0604020202020204" pitchFamily="34" charset="0"/>
              </a:rPr>
              <a:t>IBM iSeries AS400 P9/10, VMWare virtualized Windows servers, MS SQL Servers</a:t>
            </a:r>
          </a:p>
          <a:p>
            <a:pPr lvl="2">
              <a:lnSpc>
                <a:spcPct val="100000"/>
              </a:lnSpc>
              <a:spcBef>
                <a:spcPts val="0"/>
              </a:spcBef>
            </a:pPr>
            <a:r>
              <a:rPr lang="en-US" sz="1600" dirty="0">
                <a:latin typeface="Arial" panose="020B0604020202020204" pitchFamily="34" charset="0"/>
              </a:rPr>
              <a:t>File and Print, Domain Controller</a:t>
            </a:r>
          </a:p>
          <a:p>
            <a:pPr lvl="2">
              <a:lnSpc>
                <a:spcPct val="100000"/>
              </a:lnSpc>
              <a:spcBef>
                <a:spcPts val="0"/>
              </a:spcBef>
            </a:pPr>
            <a:r>
              <a:rPr lang="en-US" sz="1600" dirty="0">
                <a:latin typeface="Arial" panose="020B0604020202020204" pitchFamily="34" charset="0"/>
              </a:rPr>
              <a:t>Integrated Disaster Recovery FNTS Data Center</a:t>
            </a:r>
          </a:p>
          <a:p>
            <a:pPr lvl="1">
              <a:lnSpc>
                <a:spcPct val="100000"/>
              </a:lnSpc>
              <a:spcBef>
                <a:spcPts val="0"/>
              </a:spcBef>
            </a:pPr>
            <a:r>
              <a:rPr lang="en-US" sz="1600" dirty="0">
                <a:latin typeface="Arial" panose="020B0604020202020204" pitchFamily="34" charset="0"/>
              </a:rPr>
              <a:t>Small on-premise infrastructure footprint</a:t>
            </a:r>
          </a:p>
          <a:p>
            <a:pPr>
              <a:lnSpc>
                <a:spcPct val="100000"/>
              </a:lnSpc>
            </a:pPr>
            <a:r>
              <a:rPr lang="en-US" sz="1600" b="1" dirty="0">
                <a:latin typeface="Arial" panose="020B0604020202020204" pitchFamily="34" charset="0"/>
              </a:rPr>
              <a:t>Network</a:t>
            </a:r>
          </a:p>
          <a:p>
            <a:pPr lvl="1">
              <a:lnSpc>
                <a:spcPct val="100000"/>
              </a:lnSpc>
              <a:spcBef>
                <a:spcPts val="0"/>
              </a:spcBef>
            </a:pPr>
            <a:r>
              <a:rPr lang="en-US" sz="1600" dirty="0">
                <a:latin typeface="Arial" panose="020B0604020202020204" pitchFamily="34" charset="0"/>
              </a:rPr>
              <a:t>CATO Networks WAN backbone</a:t>
            </a:r>
          </a:p>
          <a:p>
            <a:pPr lvl="1">
              <a:lnSpc>
                <a:spcPct val="100000"/>
              </a:lnSpc>
              <a:spcBef>
                <a:spcPts val="0"/>
              </a:spcBef>
            </a:pPr>
            <a:r>
              <a:rPr lang="en-US" sz="1600" dirty="0">
                <a:latin typeface="Arial" panose="020B0604020202020204" pitchFamily="34" charset="0"/>
              </a:rPr>
              <a:t>Airespring &amp; GTT primary internet circuits deployed globally, secondary circuits at critical sites</a:t>
            </a:r>
          </a:p>
          <a:p>
            <a:pPr lvl="1">
              <a:lnSpc>
                <a:spcPct val="100000"/>
              </a:lnSpc>
              <a:spcBef>
                <a:spcPts val="0"/>
              </a:spcBef>
            </a:pPr>
            <a:r>
              <a:rPr lang="en-US" sz="1600" dirty="0">
                <a:latin typeface="Arial" panose="020B0604020202020204" pitchFamily="34" charset="0"/>
              </a:rPr>
              <a:t>24x7 outsourced managed service with secure SDWAN solution from CATO Networks</a:t>
            </a:r>
          </a:p>
          <a:p>
            <a:pPr>
              <a:lnSpc>
                <a:spcPct val="100000"/>
              </a:lnSpc>
            </a:pPr>
            <a:r>
              <a:rPr lang="en-US" sz="1600" b="1" dirty="0">
                <a:latin typeface="Arial" panose="020B0604020202020204" pitchFamily="34" charset="0"/>
              </a:rPr>
              <a:t>Desktop</a:t>
            </a:r>
          </a:p>
          <a:p>
            <a:pPr lvl="1">
              <a:lnSpc>
                <a:spcPct val="100000"/>
              </a:lnSpc>
              <a:spcBef>
                <a:spcPts val="0"/>
              </a:spcBef>
            </a:pPr>
            <a:r>
              <a:rPr lang="en-US" sz="1600" dirty="0">
                <a:latin typeface="Arial" panose="020B0604020202020204" pitchFamily="34" charset="0"/>
              </a:rPr>
              <a:t>M365 (Email, OneDrive, Teams/SharePoint) and Azure Active Directory in Cloud</a:t>
            </a:r>
          </a:p>
          <a:p>
            <a:pPr lvl="1">
              <a:lnSpc>
                <a:spcPct val="100000"/>
              </a:lnSpc>
              <a:spcBef>
                <a:spcPts val="0"/>
              </a:spcBef>
            </a:pPr>
            <a:r>
              <a:rPr lang="en-US" sz="1600" dirty="0">
                <a:latin typeface="Arial" panose="020B0604020202020204" pitchFamily="34" charset="0"/>
              </a:rPr>
              <a:t>Lenovo PC and laptop standard, MS Windows v11 OS</a:t>
            </a:r>
          </a:p>
          <a:p>
            <a:pPr lvl="1">
              <a:lnSpc>
                <a:spcPct val="100000"/>
              </a:lnSpc>
              <a:spcBef>
                <a:spcPts val="0"/>
              </a:spcBef>
            </a:pPr>
            <a:r>
              <a:rPr lang="en-US" sz="1600" dirty="0">
                <a:latin typeface="Arial" panose="020B0604020202020204" pitchFamily="34" charset="0"/>
              </a:rPr>
              <a:t>Ring Central VoIP and Customer Svc Contact Center</a:t>
            </a:r>
          </a:p>
          <a:p>
            <a:pPr lvl="1">
              <a:lnSpc>
                <a:spcPct val="100000"/>
              </a:lnSpc>
              <a:spcBef>
                <a:spcPts val="0"/>
              </a:spcBef>
            </a:pPr>
            <a:r>
              <a:rPr lang="en-US" sz="1600" dirty="0">
                <a:latin typeface="Arial" panose="020B0604020202020204" pitchFamily="34" charset="0"/>
              </a:rPr>
              <a:t>Verizon and AT&amp;T – US mobile standard</a:t>
            </a:r>
          </a:p>
          <a:p>
            <a:pPr>
              <a:lnSpc>
                <a:spcPct val="100000"/>
              </a:lnSpc>
            </a:pPr>
            <a:endParaRPr lang="en-US" sz="1600" dirty="0">
              <a:latin typeface="Arial" panose="020B0604020202020204" pitchFamily="34" charset="0"/>
            </a:endParaRPr>
          </a:p>
        </p:txBody>
      </p:sp>
      <p:grpSp>
        <p:nvGrpSpPr>
          <p:cNvPr id="18" name="Group 17">
            <a:extLst>
              <a:ext uri="{FF2B5EF4-FFF2-40B4-BE49-F238E27FC236}">
                <a16:creationId xmlns:a16="http://schemas.microsoft.com/office/drawing/2014/main" id="{E0A2AE68-8703-4E44-8EB5-3FAC456BDB40}"/>
              </a:ext>
            </a:extLst>
          </p:cNvPr>
          <p:cNvGrpSpPr/>
          <p:nvPr/>
        </p:nvGrpSpPr>
        <p:grpSpPr>
          <a:xfrm>
            <a:off x="6833315" y="1754548"/>
            <a:ext cx="795653" cy="316567"/>
            <a:chOff x="6515311" y="1371600"/>
            <a:chExt cx="1259317" cy="555319"/>
          </a:xfrm>
        </p:grpSpPr>
        <p:pic>
          <p:nvPicPr>
            <p:cNvPr id="7" name="Picture 6"/>
            <p:cNvPicPr>
              <a:picLocks noChangeAspect="1"/>
            </p:cNvPicPr>
            <p:nvPr/>
          </p:nvPicPr>
          <p:blipFill>
            <a:blip r:embed="rId2"/>
            <a:stretch>
              <a:fillRect/>
            </a:stretch>
          </p:blipFill>
          <p:spPr>
            <a:xfrm>
              <a:off x="6515311" y="1371600"/>
              <a:ext cx="538163" cy="538163"/>
            </a:xfrm>
            <a:prstGeom prst="rect">
              <a:avLst/>
            </a:prstGeom>
          </p:spPr>
        </p:pic>
        <p:pic>
          <p:nvPicPr>
            <p:cNvPr id="8" name="Picture 7"/>
            <p:cNvPicPr>
              <a:picLocks noChangeAspect="1"/>
            </p:cNvPicPr>
            <p:nvPr/>
          </p:nvPicPr>
          <p:blipFill>
            <a:blip r:embed="rId3"/>
            <a:stretch>
              <a:fillRect/>
            </a:stretch>
          </p:blipFill>
          <p:spPr>
            <a:xfrm>
              <a:off x="7030836" y="1388756"/>
              <a:ext cx="743792" cy="538163"/>
            </a:xfrm>
            <a:prstGeom prst="rect">
              <a:avLst/>
            </a:prstGeom>
          </p:spPr>
        </p:pic>
      </p:grpSp>
      <p:pic>
        <p:nvPicPr>
          <p:cNvPr id="9" name="Picture 8"/>
          <p:cNvPicPr>
            <a:picLocks noChangeAspect="1"/>
          </p:cNvPicPr>
          <p:nvPr/>
        </p:nvPicPr>
        <p:blipFill>
          <a:blip r:embed="rId4"/>
          <a:stretch>
            <a:fillRect/>
          </a:stretch>
        </p:blipFill>
        <p:spPr>
          <a:xfrm>
            <a:off x="6921580" y="2170608"/>
            <a:ext cx="619125" cy="371475"/>
          </a:xfrm>
          <a:prstGeom prst="rect">
            <a:avLst/>
          </a:prstGeom>
        </p:spPr>
      </p:pic>
      <p:pic>
        <p:nvPicPr>
          <p:cNvPr id="10" name="Picture 9"/>
          <p:cNvPicPr>
            <a:picLocks noChangeAspect="1"/>
          </p:cNvPicPr>
          <p:nvPr/>
        </p:nvPicPr>
        <p:blipFill>
          <a:blip r:embed="rId5"/>
          <a:stretch>
            <a:fillRect/>
          </a:stretch>
        </p:blipFill>
        <p:spPr>
          <a:xfrm>
            <a:off x="7603174" y="1953900"/>
            <a:ext cx="795652" cy="529470"/>
          </a:xfrm>
          <a:prstGeom prst="rect">
            <a:avLst/>
          </a:prstGeom>
        </p:spPr>
      </p:pic>
      <p:pic>
        <p:nvPicPr>
          <p:cNvPr id="12" name="Picture 11"/>
          <p:cNvPicPr>
            <a:picLocks noChangeAspect="1"/>
          </p:cNvPicPr>
          <p:nvPr/>
        </p:nvPicPr>
        <p:blipFill>
          <a:blip r:embed="rId6"/>
          <a:stretch>
            <a:fillRect/>
          </a:stretch>
        </p:blipFill>
        <p:spPr>
          <a:xfrm>
            <a:off x="7124545" y="3195866"/>
            <a:ext cx="637142" cy="316567"/>
          </a:xfrm>
          <a:prstGeom prst="rect">
            <a:avLst/>
          </a:prstGeom>
        </p:spPr>
      </p:pic>
      <p:pic>
        <p:nvPicPr>
          <p:cNvPr id="13" name="Picture 12"/>
          <p:cNvPicPr>
            <a:picLocks noChangeAspect="1"/>
          </p:cNvPicPr>
          <p:nvPr/>
        </p:nvPicPr>
        <p:blipFill>
          <a:blip r:embed="rId7"/>
          <a:stretch>
            <a:fillRect/>
          </a:stretch>
        </p:blipFill>
        <p:spPr>
          <a:xfrm>
            <a:off x="7672453" y="3664729"/>
            <a:ext cx="566970" cy="373871"/>
          </a:xfrm>
          <a:prstGeom prst="rect">
            <a:avLst/>
          </a:prstGeom>
        </p:spPr>
      </p:pic>
      <p:pic>
        <p:nvPicPr>
          <p:cNvPr id="14" name="Picture 13"/>
          <p:cNvPicPr>
            <a:picLocks noChangeAspect="1"/>
          </p:cNvPicPr>
          <p:nvPr/>
        </p:nvPicPr>
        <p:blipFill>
          <a:blip r:embed="rId8"/>
          <a:stretch>
            <a:fillRect/>
          </a:stretch>
        </p:blipFill>
        <p:spPr>
          <a:xfrm>
            <a:off x="7228742" y="5451264"/>
            <a:ext cx="514350" cy="320563"/>
          </a:xfrm>
          <a:prstGeom prst="rect">
            <a:avLst/>
          </a:prstGeom>
        </p:spPr>
      </p:pic>
      <p:pic>
        <p:nvPicPr>
          <p:cNvPr id="16" name="Picture 15"/>
          <p:cNvPicPr>
            <a:picLocks noChangeAspect="1"/>
          </p:cNvPicPr>
          <p:nvPr/>
        </p:nvPicPr>
        <p:blipFill>
          <a:blip r:embed="rId9"/>
          <a:stretch>
            <a:fillRect/>
          </a:stretch>
        </p:blipFill>
        <p:spPr>
          <a:xfrm>
            <a:off x="6675636" y="4805169"/>
            <a:ext cx="671583" cy="671583"/>
          </a:xfrm>
          <a:prstGeom prst="rect">
            <a:avLst/>
          </a:prstGeom>
        </p:spPr>
      </p:pic>
      <p:pic>
        <p:nvPicPr>
          <p:cNvPr id="17" name="Picture 16"/>
          <p:cNvPicPr>
            <a:picLocks noChangeAspect="1"/>
          </p:cNvPicPr>
          <p:nvPr/>
        </p:nvPicPr>
        <p:blipFill>
          <a:blip r:embed="rId10"/>
          <a:stretch>
            <a:fillRect/>
          </a:stretch>
        </p:blipFill>
        <p:spPr>
          <a:xfrm>
            <a:off x="7524161" y="4739465"/>
            <a:ext cx="1007593" cy="620057"/>
          </a:xfrm>
          <a:prstGeom prst="rect">
            <a:avLst/>
          </a:prstGeom>
        </p:spPr>
      </p:pic>
      <p:pic>
        <p:nvPicPr>
          <p:cNvPr id="19" name="Picture 18">
            <a:extLst>
              <a:ext uri="{FF2B5EF4-FFF2-40B4-BE49-F238E27FC236}">
                <a16:creationId xmlns:a16="http://schemas.microsoft.com/office/drawing/2014/main" id="{29506237-9C99-CC4B-9047-7FF91A7E9E94}"/>
              </a:ext>
            </a:extLst>
          </p:cNvPr>
          <p:cNvPicPr>
            <a:picLocks noChangeAspect="1"/>
          </p:cNvPicPr>
          <p:nvPr/>
        </p:nvPicPr>
        <p:blipFill>
          <a:blip r:embed="rId11"/>
          <a:stretch>
            <a:fillRect/>
          </a:stretch>
        </p:blipFill>
        <p:spPr>
          <a:xfrm>
            <a:off x="7104723" y="1265145"/>
            <a:ext cx="874226" cy="306787"/>
          </a:xfrm>
          <a:prstGeom prst="rect">
            <a:avLst/>
          </a:prstGeom>
        </p:spPr>
      </p:pic>
      <p:pic>
        <p:nvPicPr>
          <p:cNvPr id="4" name="Picture 3">
            <a:extLst>
              <a:ext uri="{FF2B5EF4-FFF2-40B4-BE49-F238E27FC236}">
                <a16:creationId xmlns:a16="http://schemas.microsoft.com/office/drawing/2014/main" id="{3CBECBC9-01B8-6331-D645-C622DD4571B1}"/>
              </a:ext>
            </a:extLst>
          </p:cNvPr>
          <p:cNvPicPr>
            <a:picLocks noChangeAspect="1"/>
          </p:cNvPicPr>
          <p:nvPr/>
        </p:nvPicPr>
        <p:blipFill>
          <a:blip r:embed="rId12"/>
          <a:stretch>
            <a:fillRect/>
          </a:stretch>
        </p:blipFill>
        <p:spPr>
          <a:xfrm>
            <a:off x="6648626" y="3575539"/>
            <a:ext cx="912193" cy="387152"/>
          </a:xfrm>
          <a:prstGeom prst="rect">
            <a:avLst/>
          </a:prstGeom>
        </p:spPr>
      </p:pic>
      <p:sp>
        <p:nvSpPr>
          <p:cNvPr id="5" name="Slide Number Placeholder 4">
            <a:extLst>
              <a:ext uri="{FF2B5EF4-FFF2-40B4-BE49-F238E27FC236}">
                <a16:creationId xmlns:a16="http://schemas.microsoft.com/office/drawing/2014/main" id="{385513DA-0E2E-FB93-239D-93FCC7771006}"/>
              </a:ext>
            </a:extLst>
          </p:cNvPr>
          <p:cNvSpPr>
            <a:spLocks noGrp="1"/>
          </p:cNvSpPr>
          <p:nvPr>
            <p:ph type="sldNum" sz="quarter" idx="4"/>
          </p:nvPr>
        </p:nvSpPr>
        <p:spPr/>
        <p:txBody>
          <a:bodyPr/>
          <a:lstStyle/>
          <a:p>
            <a:fld id="{F02ED127-0892-4B43-9B19-63C2AF9C0B16}" type="slidenum">
              <a:rPr lang="en-US" smtClean="0"/>
              <a:pPr/>
              <a:t>7</a:t>
            </a:fld>
            <a:endParaRPr lang="en-US" dirty="0"/>
          </a:p>
        </p:txBody>
      </p:sp>
    </p:spTree>
    <p:extLst>
      <p:ext uri="{BB962C8B-B14F-4D97-AF65-F5344CB8AC3E}">
        <p14:creationId xmlns:p14="http://schemas.microsoft.com/office/powerpoint/2010/main" val="268127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Rectangle: Rounded Corners 244">
            <a:extLst>
              <a:ext uri="{FF2B5EF4-FFF2-40B4-BE49-F238E27FC236}">
                <a16:creationId xmlns:a16="http://schemas.microsoft.com/office/drawing/2014/main" id="{73E0573B-E2A0-D042-419F-055342C60117}"/>
              </a:ext>
            </a:extLst>
          </p:cNvPr>
          <p:cNvSpPr/>
          <p:nvPr/>
        </p:nvSpPr>
        <p:spPr bwMode="auto">
          <a:xfrm>
            <a:off x="76200" y="1136251"/>
            <a:ext cx="2889154" cy="4250396"/>
          </a:xfrm>
          <a:prstGeom prst="roundRect">
            <a:avLst/>
          </a:prstGeom>
          <a:solidFill>
            <a:schemeClr val="accent5">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4" name="Arrow: Pentagon 13">
            <a:extLst>
              <a:ext uri="{FF2B5EF4-FFF2-40B4-BE49-F238E27FC236}">
                <a16:creationId xmlns:a16="http://schemas.microsoft.com/office/drawing/2014/main" id="{96A38F9F-D2C5-4288-97B9-0FBEAA6A39D1}"/>
              </a:ext>
            </a:extLst>
          </p:cNvPr>
          <p:cNvSpPr/>
          <p:nvPr/>
        </p:nvSpPr>
        <p:spPr bwMode="auto">
          <a:xfrm>
            <a:off x="3124200" y="2619279"/>
            <a:ext cx="1783203" cy="365760"/>
          </a:xfrm>
          <a:prstGeom prst="homePlate">
            <a:avLst/>
          </a:prstGeom>
          <a:solidFill>
            <a:schemeClr val="accent2"/>
          </a:solidFill>
          <a:ln>
            <a:solidFill>
              <a:schemeClr val="accent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solidFill>
                    <a:srgbClr val="FFFFFF"/>
                  </a:solidFill>
                </a:ln>
                <a:solidFill>
                  <a:srgbClr val="FFFFFF"/>
                </a:solidFill>
                <a:effectLst/>
                <a:uLnTx/>
                <a:uFillTx/>
                <a:latin typeface="Arial"/>
                <a:ea typeface="+mn-ea"/>
                <a:cs typeface="+mn-cs"/>
              </a:rPr>
              <a:t>2025</a:t>
            </a:r>
          </a:p>
        </p:txBody>
      </p:sp>
      <p:sp>
        <p:nvSpPr>
          <p:cNvPr id="15" name="Arrow: Pentagon 14">
            <a:extLst>
              <a:ext uri="{FF2B5EF4-FFF2-40B4-BE49-F238E27FC236}">
                <a16:creationId xmlns:a16="http://schemas.microsoft.com/office/drawing/2014/main" id="{33D86862-CE6B-4452-8F88-B6C3E0A9AE8D}"/>
              </a:ext>
            </a:extLst>
          </p:cNvPr>
          <p:cNvSpPr/>
          <p:nvPr/>
        </p:nvSpPr>
        <p:spPr bwMode="auto">
          <a:xfrm>
            <a:off x="5195300" y="2611140"/>
            <a:ext cx="1639088" cy="365760"/>
          </a:xfrm>
          <a:prstGeom prst="homePlate">
            <a:avLst/>
          </a:prstGeom>
          <a:solidFill>
            <a:schemeClr val="accent6">
              <a:lumMod val="40000"/>
              <a:lumOff val="60000"/>
            </a:schemeClr>
          </a:solidFill>
          <a:ln>
            <a:solidFill>
              <a:schemeClr val="accent6">
                <a:lumMod val="40000"/>
                <a:lumOff val="60000"/>
              </a:scheme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solidFill>
                    <a:srgbClr val="FFFFFF"/>
                  </a:solidFill>
                </a:ln>
                <a:solidFill>
                  <a:srgbClr val="FFFFFF"/>
                </a:solidFill>
                <a:effectLst/>
                <a:uLnTx/>
                <a:uFillTx/>
                <a:latin typeface="Arial"/>
                <a:ea typeface="+mn-ea"/>
                <a:cs typeface="+mn-cs"/>
              </a:rPr>
              <a:t>2026</a:t>
            </a:r>
          </a:p>
        </p:txBody>
      </p:sp>
      <p:sp>
        <p:nvSpPr>
          <p:cNvPr id="4" name="Arrow: Pentagon 3">
            <a:extLst>
              <a:ext uri="{FF2B5EF4-FFF2-40B4-BE49-F238E27FC236}">
                <a16:creationId xmlns:a16="http://schemas.microsoft.com/office/drawing/2014/main" id="{2D702617-9D6E-2948-00C8-940B18062D02}"/>
              </a:ext>
            </a:extLst>
          </p:cNvPr>
          <p:cNvSpPr/>
          <p:nvPr/>
        </p:nvSpPr>
        <p:spPr bwMode="auto">
          <a:xfrm>
            <a:off x="6948243" y="2611141"/>
            <a:ext cx="1662357" cy="365760"/>
          </a:xfrm>
          <a:prstGeom prst="homePlate">
            <a:avLst/>
          </a:prstGeom>
          <a:solidFill>
            <a:schemeClr val="tx2">
              <a:lumMod val="60000"/>
              <a:lumOff val="40000"/>
            </a:schemeClr>
          </a:solidFill>
          <a:ln>
            <a:solidFill>
              <a:schemeClr val="tx2">
                <a:lumMod val="60000"/>
                <a:lumOff val="40000"/>
              </a:scheme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solidFill>
                    <a:srgbClr val="FFFFFF"/>
                  </a:solidFill>
                </a:ln>
                <a:solidFill>
                  <a:srgbClr val="FFFFFF"/>
                </a:solidFill>
                <a:effectLst/>
                <a:uLnTx/>
                <a:uFillTx/>
                <a:latin typeface="Arial"/>
                <a:ea typeface="+mn-ea"/>
                <a:cs typeface="+mn-cs"/>
              </a:rPr>
              <a:t>2027+</a:t>
            </a:r>
          </a:p>
        </p:txBody>
      </p:sp>
      <p:sp>
        <p:nvSpPr>
          <p:cNvPr id="5" name="Arrow: Pentagon 4">
            <a:extLst>
              <a:ext uri="{FF2B5EF4-FFF2-40B4-BE49-F238E27FC236}">
                <a16:creationId xmlns:a16="http://schemas.microsoft.com/office/drawing/2014/main" id="{7E30C46F-F3EA-E186-22D7-552A0243C029}"/>
              </a:ext>
            </a:extLst>
          </p:cNvPr>
          <p:cNvSpPr/>
          <p:nvPr/>
        </p:nvSpPr>
        <p:spPr bwMode="auto">
          <a:xfrm>
            <a:off x="208972" y="2619384"/>
            <a:ext cx="1324648" cy="365760"/>
          </a:xfrm>
          <a:prstGeom prst="homePlate">
            <a:avLst/>
          </a:prstGeom>
          <a:solidFill>
            <a:schemeClr val="accent1">
              <a:lumMod val="90000"/>
            </a:schemeClr>
          </a:solid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solidFill>
                    <a:srgbClr val="FFFFFF"/>
                  </a:solidFill>
                </a:ln>
                <a:solidFill>
                  <a:srgbClr val="FFFFFF"/>
                </a:solidFill>
                <a:effectLst/>
                <a:uLnTx/>
                <a:uFillTx/>
                <a:latin typeface="Arial"/>
                <a:ea typeface="+mn-ea"/>
                <a:cs typeface="+mn-cs"/>
              </a:rPr>
              <a:t>2020</a:t>
            </a:r>
          </a:p>
        </p:txBody>
      </p:sp>
      <p:sp>
        <p:nvSpPr>
          <p:cNvPr id="8" name="Title 6">
            <a:extLst>
              <a:ext uri="{FF2B5EF4-FFF2-40B4-BE49-F238E27FC236}">
                <a16:creationId xmlns:a16="http://schemas.microsoft.com/office/drawing/2014/main" id="{33F90ADF-7D04-647C-F3F9-69FE937AC5F5}"/>
              </a:ext>
            </a:extLst>
          </p:cNvPr>
          <p:cNvSpPr txBox="1">
            <a:spLocks/>
          </p:cNvSpPr>
          <p:nvPr/>
        </p:nvSpPr>
        <p:spPr bwMode="auto">
          <a:xfrm>
            <a:off x="533400" y="155173"/>
            <a:ext cx="762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ctr">
              <a:lnSpc>
                <a:spcPct val="70000"/>
              </a:lnSpc>
              <a:defRPr sz="1800" b="1" kern="0">
                <a:solidFill>
                  <a:schemeClr val="tx2"/>
                </a:solidFill>
                <a:latin typeface="Garamond" panose="02020404030301010803" pitchFamily="18" charset="0"/>
                <a:ea typeface="+mj-ea"/>
                <a:cs typeface="+mj-cs"/>
              </a:defRPr>
            </a:lvl1pPr>
            <a:lvl2pPr>
              <a:lnSpc>
                <a:spcPct val="70000"/>
              </a:lnSpc>
              <a:defRPr sz="3200">
                <a:solidFill>
                  <a:schemeClr val="tx2"/>
                </a:solidFill>
                <a:latin typeface="Myriad Pro Black" charset="0"/>
              </a:defRPr>
            </a:lvl2pPr>
            <a:lvl3pPr>
              <a:lnSpc>
                <a:spcPct val="70000"/>
              </a:lnSpc>
              <a:defRPr sz="3200">
                <a:solidFill>
                  <a:schemeClr val="tx2"/>
                </a:solidFill>
                <a:latin typeface="Myriad Pro Black" charset="0"/>
              </a:defRPr>
            </a:lvl3pPr>
            <a:lvl4pPr>
              <a:lnSpc>
                <a:spcPct val="70000"/>
              </a:lnSpc>
              <a:defRPr sz="3200">
                <a:solidFill>
                  <a:schemeClr val="tx2"/>
                </a:solidFill>
                <a:latin typeface="Myriad Pro Black" charset="0"/>
              </a:defRPr>
            </a:lvl4pPr>
            <a:lvl5pPr>
              <a:lnSpc>
                <a:spcPct val="70000"/>
              </a:lnSpc>
              <a:defRPr sz="3200">
                <a:solidFill>
                  <a:schemeClr val="tx2"/>
                </a:solidFill>
                <a:latin typeface="Myriad Pro Black" charset="0"/>
              </a:defRPr>
            </a:lvl5pPr>
            <a:lvl6pPr marL="457200" fontAlgn="base">
              <a:lnSpc>
                <a:spcPct val="70000"/>
              </a:lnSpc>
              <a:spcBef>
                <a:spcPct val="0"/>
              </a:spcBef>
              <a:spcAft>
                <a:spcPct val="0"/>
              </a:spcAft>
              <a:defRPr sz="3200">
                <a:solidFill>
                  <a:schemeClr val="tx2"/>
                </a:solidFill>
                <a:latin typeface="Myriad Pro Black" charset="0"/>
              </a:defRPr>
            </a:lvl6pPr>
            <a:lvl7pPr marL="914400" fontAlgn="base">
              <a:lnSpc>
                <a:spcPct val="70000"/>
              </a:lnSpc>
              <a:spcBef>
                <a:spcPct val="0"/>
              </a:spcBef>
              <a:spcAft>
                <a:spcPct val="0"/>
              </a:spcAft>
              <a:defRPr sz="3200">
                <a:solidFill>
                  <a:schemeClr val="tx2"/>
                </a:solidFill>
                <a:latin typeface="Myriad Pro Black" charset="0"/>
              </a:defRPr>
            </a:lvl7pPr>
            <a:lvl8pPr marL="1371600" fontAlgn="base">
              <a:lnSpc>
                <a:spcPct val="70000"/>
              </a:lnSpc>
              <a:spcBef>
                <a:spcPct val="0"/>
              </a:spcBef>
              <a:spcAft>
                <a:spcPct val="0"/>
              </a:spcAft>
              <a:defRPr sz="3200">
                <a:solidFill>
                  <a:schemeClr val="tx2"/>
                </a:solidFill>
                <a:latin typeface="Myriad Pro Black" charset="0"/>
              </a:defRPr>
            </a:lvl8pPr>
            <a:lvl9pPr marL="1828800" fontAlgn="base">
              <a:lnSpc>
                <a:spcPct val="70000"/>
              </a:lnSpc>
              <a:spcBef>
                <a:spcPct val="0"/>
              </a:spcBef>
              <a:spcAft>
                <a:spcPct val="0"/>
              </a:spcAft>
              <a:defRPr sz="3200">
                <a:solidFill>
                  <a:schemeClr val="tx2"/>
                </a:solidFill>
                <a:latin typeface="Myriad Pro Black" charset="0"/>
              </a:defRPr>
            </a:lvl9pPr>
          </a:lstStyle>
          <a:p>
            <a:pPr marL="0" marR="0" lvl="0" indent="0" algn="r" defTabSz="914400" rtl="0" eaLnBrk="0" fontAlgn="base" latinLnBrk="0" hangingPunct="0">
              <a:lnSpc>
                <a:spcPct val="70000"/>
              </a:lnSpc>
              <a:spcBef>
                <a:spcPct val="0"/>
              </a:spcBef>
              <a:spcAft>
                <a:spcPct val="0"/>
              </a:spcAft>
              <a:buClrTx/>
              <a:buSzTx/>
              <a:buFontTx/>
              <a:buNone/>
              <a:tabLst/>
              <a:defRPr/>
            </a:pPr>
            <a:r>
              <a:rPr lang="en-US">
                <a:solidFill>
                  <a:srgbClr val="0067C5"/>
                </a:solidFill>
                <a:latin typeface="Arial" panose="020B0604020202020204" pitchFamily="34" charset="0"/>
                <a:cs typeface="Arial" panose="020B0604020202020204" pitchFamily="34" charset="0"/>
              </a:rPr>
              <a:t>IPS </a:t>
            </a:r>
            <a:r>
              <a:rPr kumimoji="0" lang="en-US" sz="1800" b="1" i="0" u="none" strike="noStrike" kern="0" cap="none" spc="0" normalizeH="0" baseline="0" noProof="0">
                <a:ln>
                  <a:noFill/>
                </a:ln>
                <a:solidFill>
                  <a:srgbClr val="0067C5"/>
                </a:solidFill>
                <a:effectLst/>
                <a:uLnTx/>
                <a:uFillTx/>
                <a:latin typeface="Arial" panose="020B0604020202020204" pitchFamily="34" charset="0"/>
                <a:cs typeface="Arial" panose="020B0604020202020204" pitchFamily="34" charset="0"/>
              </a:rPr>
              <a:t>Cybersecurity Journey</a:t>
            </a:r>
          </a:p>
        </p:txBody>
      </p:sp>
      <p:cxnSp>
        <p:nvCxnSpPr>
          <p:cNvPr id="44" name="Straight Arrow Connector 43">
            <a:extLst>
              <a:ext uri="{FF2B5EF4-FFF2-40B4-BE49-F238E27FC236}">
                <a16:creationId xmlns:a16="http://schemas.microsoft.com/office/drawing/2014/main" id="{9DC7D331-380B-2F6F-6BA6-6EA1CC88FD03}"/>
              </a:ext>
            </a:extLst>
          </p:cNvPr>
          <p:cNvCxnSpPr>
            <a:cxnSpLocks/>
          </p:cNvCxnSpPr>
          <p:nvPr/>
        </p:nvCxnSpPr>
        <p:spPr bwMode="auto">
          <a:xfrm>
            <a:off x="6461349" y="2134709"/>
            <a:ext cx="0" cy="42276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68AEEBE6-534A-0642-0C30-3DB581264439}"/>
              </a:ext>
            </a:extLst>
          </p:cNvPr>
          <p:cNvCxnSpPr>
            <a:cxnSpLocks/>
          </p:cNvCxnSpPr>
          <p:nvPr/>
        </p:nvCxnSpPr>
        <p:spPr bwMode="auto">
          <a:xfrm>
            <a:off x="4718109" y="2215192"/>
            <a:ext cx="0" cy="3657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AF66E052-2B42-EF9A-A087-03475B13EBB9}"/>
              </a:ext>
            </a:extLst>
          </p:cNvPr>
          <p:cNvCxnSpPr>
            <a:cxnSpLocks/>
          </p:cNvCxnSpPr>
          <p:nvPr/>
        </p:nvCxnSpPr>
        <p:spPr bwMode="auto">
          <a:xfrm>
            <a:off x="7542851" y="2236319"/>
            <a:ext cx="1" cy="2939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77" name="Straight Arrow Connector 76">
            <a:extLst>
              <a:ext uri="{FF2B5EF4-FFF2-40B4-BE49-F238E27FC236}">
                <a16:creationId xmlns:a16="http://schemas.microsoft.com/office/drawing/2014/main" id="{1B727B5F-CD73-C84C-D4CA-B7EFC14BF11A}"/>
              </a:ext>
            </a:extLst>
          </p:cNvPr>
          <p:cNvCxnSpPr>
            <a:cxnSpLocks/>
          </p:cNvCxnSpPr>
          <p:nvPr/>
        </p:nvCxnSpPr>
        <p:spPr bwMode="auto">
          <a:xfrm flipV="1">
            <a:off x="4343480" y="3016804"/>
            <a:ext cx="0" cy="42109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B3A0D4DD-AC7B-E244-74C3-FF14768EB9F2}"/>
              </a:ext>
            </a:extLst>
          </p:cNvPr>
          <p:cNvCxnSpPr>
            <a:cxnSpLocks/>
          </p:cNvCxnSpPr>
          <p:nvPr/>
        </p:nvCxnSpPr>
        <p:spPr bwMode="auto">
          <a:xfrm flipV="1">
            <a:off x="6065821" y="2991138"/>
            <a:ext cx="0" cy="27432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6" name="Straight Arrow Connector 85">
            <a:extLst>
              <a:ext uri="{FF2B5EF4-FFF2-40B4-BE49-F238E27FC236}">
                <a16:creationId xmlns:a16="http://schemas.microsoft.com/office/drawing/2014/main" id="{B48E26F5-8AFB-E5E3-2F39-0B79126B5343}"/>
              </a:ext>
            </a:extLst>
          </p:cNvPr>
          <p:cNvCxnSpPr>
            <a:cxnSpLocks/>
          </p:cNvCxnSpPr>
          <p:nvPr/>
        </p:nvCxnSpPr>
        <p:spPr bwMode="auto">
          <a:xfrm flipV="1">
            <a:off x="7767195" y="2988168"/>
            <a:ext cx="0" cy="40608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nvGrpSpPr>
          <p:cNvPr id="250" name="Group 249">
            <a:extLst>
              <a:ext uri="{FF2B5EF4-FFF2-40B4-BE49-F238E27FC236}">
                <a16:creationId xmlns:a16="http://schemas.microsoft.com/office/drawing/2014/main" id="{A5BB3739-71B4-FDE7-5530-9E3FC0ED8C26}"/>
              </a:ext>
            </a:extLst>
          </p:cNvPr>
          <p:cNvGrpSpPr/>
          <p:nvPr/>
        </p:nvGrpSpPr>
        <p:grpSpPr>
          <a:xfrm>
            <a:off x="6796131" y="3524606"/>
            <a:ext cx="1814754" cy="1406919"/>
            <a:chOff x="6948246" y="3546081"/>
            <a:chExt cx="1814754" cy="1406919"/>
          </a:xfrm>
        </p:grpSpPr>
        <p:grpSp>
          <p:nvGrpSpPr>
            <p:cNvPr id="25" name="Group 24">
              <a:extLst>
                <a:ext uri="{FF2B5EF4-FFF2-40B4-BE49-F238E27FC236}">
                  <a16:creationId xmlns:a16="http://schemas.microsoft.com/office/drawing/2014/main" id="{75C1CE29-21B6-736C-C22F-674143799B15}"/>
                </a:ext>
              </a:extLst>
            </p:cNvPr>
            <p:cNvGrpSpPr/>
            <p:nvPr/>
          </p:nvGrpSpPr>
          <p:grpSpPr>
            <a:xfrm>
              <a:off x="6948246" y="3546081"/>
              <a:ext cx="1814754" cy="1406919"/>
              <a:chOff x="6267933" y="2913650"/>
              <a:chExt cx="1792913" cy="1547659"/>
            </a:xfrm>
          </p:grpSpPr>
          <p:sp>
            <p:nvSpPr>
              <p:cNvPr id="26" name="TextBox 25">
                <a:extLst>
                  <a:ext uri="{FF2B5EF4-FFF2-40B4-BE49-F238E27FC236}">
                    <a16:creationId xmlns:a16="http://schemas.microsoft.com/office/drawing/2014/main" id="{1EFA384D-4D65-D391-B83E-365CF1CBA2C0}"/>
                  </a:ext>
                </a:extLst>
              </p:cNvPr>
              <p:cNvSpPr txBox="1"/>
              <p:nvPr/>
            </p:nvSpPr>
            <p:spPr>
              <a:xfrm>
                <a:off x="6267933" y="2913650"/>
                <a:ext cx="1792913" cy="101569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Arial"/>
                    <a:ea typeface="+mn-ea"/>
                    <a:cs typeface="+mn-cs"/>
                  </a:rPr>
                  <a:t>Cybersecurity Operational</a:t>
                </a:r>
                <a:r>
                  <a:rPr lang="en-US" sz="900" b="1">
                    <a:solidFill>
                      <a:srgbClr val="000000"/>
                    </a:solidFill>
                    <a:latin typeface="Arial"/>
                  </a:rPr>
                  <a:t> Improvements</a:t>
                </a:r>
                <a:endParaRPr kumimoji="0" lang="en-US" sz="900" b="1"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Annual NIST CSF Audit &amp; Penetration Test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a:solidFill>
                      <a:srgbClr val="000000"/>
                    </a:solidFill>
                    <a:latin typeface="Arial"/>
                  </a:rPr>
                  <a:t>Annual OT Risk Assessment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Annual Disaster Recovery Test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Annual Cybersecurity Policy Review &amp; Update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a:solidFill>
                      <a:srgbClr val="000000"/>
                    </a:solidFill>
                    <a:latin typeface="Arial"/>
                  </a:rPr>
                  <a:t>Remediation Planning and Implementation</a:t>
                </a:r>
                <a:endParaRPr kumimoji="0" lang="en-US" sz="600" b="0" i="0" u="none" strike="noStrike" kern="0" cap="none" spc="0" normalizeH="0" baseline="0" noProof="0">
                  <a:ln>
                    <a:noFill/>
                  </a:ln>
                  <a:solidFill>
                    <a:srgbClr val="000000"/>
                  </a:solidFill>
                  <a:effectLst/>
                  <a:uLnTx/>
                  <a:uFillTx/>
                  <a:latin typeface="Arial"/>
                  <a:ea typeface="+mn-ea"/>
                  <a:cs typeface="+mn-cs"/>
                </a:endParaRPr>
              </a:p>
            </p:txBody>
          </p:sp>
          <p:sp>
            <p:nvSpPr>
              <p:cNvPr id="29" name="Rectangle: Rounded Corners 28">
                <a:extLst>
                  <a:ext uri="{FF2B5EF4-FFF2-40B4-BE49-F238E27FC236}">
                    <a16:creationId xmlns:a16="http://schemas.microsoft.com/office/drawing/2014/main" id="{8ED820A2-9FFA-5C37-22C9-2E9216F0FF00}"/>
                  </a:ext>
                </a:extLst>
              </p:cNvPr>
              <p:cNvSpPr/>
              <p:nvPr/>
            </p:nvSpPr>
            <p:spPr bwMode="auto">
              <a:xfrm>
                <a:off x="6966198" y="4044583"/>
                <a:ext cx="405760" cy="416726"/>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grpSp>
        <p:pic>
          <p:nvPicPr>
            <p:cNvPr id="135" name="Picture 134" descr="A diagram of a circular diagram&#10;&#10;Description automatically generated">
              <a:extLst>
                <a:ext uri="{FF2B5EF4-FFF2-40B4-BE49-F238E27FC236}">
                  <a16:creationId xmlns:a16="http://schemas.microsoft.com/office/drawing/2014/main" id="{98CB24F7-835D-FC0B-BD21-C2BE091A6CEE}"/>
                </a:ext>
              </a:extLst>
            </p:cNvPr>
            <p:cNvPicPr>
              <a:picLocks/>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714065" y="4593475"/>
              <a:ext cx="292608" cy="322217"/>
            </a:xfrm>
            <a:prstGeom prst="rect">
              <a:avLst/>
            </a:prstGeom>
          </p:spPr>
        </p:pic>
      </p:grpSp>
      <p:grpSp>
        <p:nvGrpSpPr>
          <p:cNvPr id="213" name="Group 212">
            <a:extLst>
              <a:ext uri="{FF2B5EF4-FFF2-40B4-BE49-F238E27FC236}">
                <a16:creationId xmlns:a16="http://schemas.microsoft.com/office/drawing/2014/main" id="{949A3917-9076-67F5-41C6-4F5605AA96F1}"/>
              </a:ext>
            </a:extLst>
          </p:cNvPr>
          <p:cNvGrpSpPr/>
          <p:nvPr/>
        </p:nvGrpSpPr>
        <p:grpSpPr>
          <a:xfrm>
            <a:off x="5168620" y="964083"/>
            <a:ext cx="1731461" cy="1487919"/>
            <a:chOff x="5085685" y="344017"/>
            <a:chExt cx="1731461" cy="1487919"/>
          </a:xfrm>
        </p:grpSpPr>
        <p:grpSp>
          <p:nvGrpSpPr>
            <p:cNvPr id="194" name="Group 193">
              <a:extLst>
                <a:ext uri="{FF2B5EF4-FFF2-40B4-BE49-F238E27FC236}">
                  <a16:creationId xmlns:a16="http://schemas.microsoft.com/office/drawing/2014/main" id="{D9E42178-7894-4B56-90D0-0F20649C1B30}"/>
                </a:ext>
              </a:extLst>
            </p:cNvPr>
            <p:cNvGrpSpPr/>
            <p:nvPr/>
          </p:nvGrpSpPr>
          <p:grpSpPr>
            <a:xfrm>
              <a:off x="5085685" y="344017"/>
              <a:ext cx="1731461" cy="1487919"/>
              <a:chOff x="7104258" y="286205"/>
              <a:chExt cx="1916269" cy="1636759"/>
            </a:xfrm>
          </p:grpSpPr>
          <p:sp>
            <p:nvSpPr>
              <p:cNvPr id="132" name="TextBox 131">
                <a:extLst>
                  <a:ext uri="{FF2B5EF4-FFF2-40B4-BE49-F238E27FC236}">
                    <a16:creationId xmlns:a16="http://schemas.microsoft.com/office/drawing/2014/main" id="{4938D885-3B60-4F85-A8A4-0FAEFFFC9CC0}"/>
                  </a:ext>
                </a:extLst>
              </p:cNvPr>
              <p:cNvSpPr txBox="1"/>
              <p:nvPr/>
            </p:nvSpPr>
            <p:spPr>
              <a:xfrm>
                <a:off x="7104258" y="670277"/>
                <a:ext cx="1916269" cy="125268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a:ea typeface="+mn-ea"/>
                    <a:cs typeface="+mn-cs"/>
                  </a:rPr>
                  <a:t>Advance Cybersecurity Maturity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dirty="0">
                    <a:ln>
                      <a:noFill/>
                    </a:ln>
                    <a:solidFill>
                      <a:srgbClr val="000000"/>
                    </a:solidFill>
                    <a:effectLst/>
                    <a:uLnTx/>
                    <a:uFillTx/>
                    <a:latin typeface="Arial"/>
                    <a:ea typeface="+mn-ea"/>
                    <a:cs typeface="+mn-cs"/>
                  </a:rPr>
                  <a:t>Mobile Device Management Policy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dirty="0">
                    <a:solidFill>
                      <a:srgbClr val="000000"/>
                    </a:solidFill>
                    <a:latin typeface="Arial"/>
                  </a:rPr>
                  <a:t>Supply Chain Risk Management Policy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dirty="0">
                    <a:solidFill>
                      <a:srgbClr val="000000"/>
                    </a:solidFill>
                    <a:latin typeface="Arial"/>
                  </a:rPr>
                  <a:t>M&amp;A Risk Assessment Framework</a:t>
                </a:r>
                <a:r>
                  <a:rPr kumimoji="0" lang="en-US" sz="600" b="0" i="0" u="none" strike="noStrike" kern="0" cap="none" spc="0" normalizeH="0" baseline="0" noProof="0" dirty="0">
                    <a:ln>
                      <a:noFill/>
                    </a:ln>
                    <a:solidFill>
                      <a:srgbClr val="000000"/>
                    </a:solidFill>
                    <a:effectLst/>
                    <a:uLnTx/>
                    <a:uFillTx/>
                    <a:latin typeface="Arial"/>
                    <a:ea typeface="+mn-ea"/>
                    <a:cs typeface="+mn-cs"/>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dirty="0">
                    <a:ln>
                      <a:noFill/>
                    </a:ln>
                    <a:solidFill>
                      <a:srgbClr val="000000"/>
                    </a:solidFill>
                    <a:effectLst/>
                    <a:uLnTx/>
                    <a:uFillTx/>
                    <a:latin typeface="Arial"/>
                    <a:ea typeface="+mn-ea"/>
                    <a:cs typeface="+mn-cs"/>
                  </a:rPr>
                  <a:t>Text Spoofing Prevention Policy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dirty="0">
                    <a:solidFill>
                      <a:srgbClr val="000000"/>
                    </a:solidFill>
                    <a:latin typeface="Arial"/>
                  </a:rPr>
                  <a:t>Increased User Education/Social Engineering</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dirty="0">
                    <a:ln>
                      <a:noFill/>
                    </a:ln>
                    <a:solidFill>
                      <a:srgbClr val="000000"/>
                    </a:solidFill>
                    <a:effectLst/>
                    <a:uLnTx/>
                    <a:uFillTx/>
                    <a:latin typeface="Arial"/>
                    <a:ea typeface="+mn-ea"/>
                    <a:cs typeface="+mn-cs"/>
                  </a:rPr>
                  <a:t>Physical Site Testing</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dirty="0">
                    <a:solidFill>
                      <a:srgbClr val="000000"/>
                    </a:solidFill>
                    <a:latin typeface="Arial"/>
                  </a:rPr>
                  <a:t>Establish IPS Security Forum</a:t>
                </a:r>
                <a:r>
                  <a:rPr kumimoji="0" lang="en-US" sz="600" b="0" i="0" u="none" strike="noStrike" kern="0" cap="none" spc="0" normalizeH="0" baseline="0" noProof="0" dirty="0">
                    <a:ln>
                      <a:noFill/>
                    </a:ln>
                    <a:solidFill>
                      <a:srgbClr val="000000"/>
                    </a:solidFill>
                    <a:effectLst/>
                    <a:uLnTx/>
                    <a:uFillTx/>
                    <a:latin typeface="Arial"/>
                    <a:ea typeface="+mn-ea"/>
                    <a:cs typeface="+mn-cs"/>
                  </a:rPr>
                  <a:t> </a:t>
                </a:r>
              </a:p>
            </p:txBody>
          </p:sp>
          <p:sp>
            <p:nvSpPr>
              <p:cNvPr id="146" name="Rectangle: Rounded Corners 145">
                <a:extLst>
                  <a:ext uri="{FF2B5EF4-FFF2-40B4-BE49-F238E27FC236}">
                    <a16:creationId xmlns:a16="http://schemas.microsoft.com/office/drawing/2014/main" id="{4671C210-BBF1-4E60-9532-B2CC5F387307}"/>
                  </a:ext>
                </a:extLst>
              </p:cNvPr>
              <p:cNvSpPr/>
              <p:nvPr/>
            </p:nvSpPr>
            <p:spPr bwMode="auto">
              <a:xfrm>
                <a:off x="8009607" y="286205"/>
                <a:ext cx="405762"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grpSp>
        <p:pic>
          <p:nvPicPr>
            <p:cNvPr id="151" name="Picture 150" descr="A screen shot of a diagram&#10;&#10;Description automatically generated">
              <a:extLst>
                <a:ext uri="{FF2B5EF4-FFF2-40B4-BE49-F238E27FC236}">
                  <a16:creationId xmlns:a16="http://schemas.microsoft.com/office/drawing/2014/main" id="{3376A892-B35C-67BF-C559-EFC3FB7079AB}"/>
                </a:ext>
              </a:extLst>
            </p:cNvPr>
            <p:cNvPicPr preferRelativeResize="0">
              <a:picLocks/>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923897" y="367199"/>
              <a:ext cx="292608" cy="338328"/>
            </a:xfrm>
            <a:prstGeom prst="rect">
              <a:avLst/>
            </a:prstGeom>
          </p:spPr>
        </p:pic>
      </p:grpSp>
      <p:cxnSp>
        <p:nvCxnSpPr>
          <p:cNvPr id="27" name="Straight Arrow Connector 26">
            <a:extLst>
              <a:ext uri="{FF2B5EF4-FFF2-40B4-BE49-F238E27FC236}">
                <a16:creationId xmlns:a16="http://schemas.microsoft.com/office/drawing/2014/main" id="{5331CEA4-3EA0-8ACC-4351-BC90500C15CC}"/>
              </a:ext>
            </a:extLst>
          </p:cNvPr>
          <p:cNvCxnSpPr>
            <a:cxnSpLocks/>
          </p:cNvCxnSpPr>
          <p:nvPr/>
        </p:nvCxnSpPr>
        <p:spPr bwMode="auto">
          <a:xfrm>
            <a:off x="3352800" y="2323421"/>
            <a:ext cx="0" cy="23405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nvGrpSpPr>
          <p:cNvPr id="248" name="Group 247">
            <a:extLst>
              <a:ext uri="{FF2B5EF4-FFF2-40B4-BE49-F238E27FC236}">
                <a16:creationId xmlns:a16="http://schemas.microsoft.com/office/drawing/2014/main" id="{FDA176C3-A3AC-4286-BA0D-2A1631B86089}"/>
              </a:ext>
            </a:extLst>
          </p:cNvPr>
          <p:cNvGrpSpPr/>
          <p:nvPr/>
        </p:nvGrpSpPr>
        <p:grpSpPr>
          <a:xfrm>
            <a:off x="3265432" y="3524001"/>
            <a:ext cx="1623274" cy="1343868"/>
            <a:chOff x="3265432" y="3524001"/>
            <a:chExt cx="1623274" cy="1343868"/>
          </a:xfrm>
        </p:grpSpPr>
        <p:grpSp>
          <p:nvGrpSpPr>
            <p:cNvPr id="196" name="Group 195">
              <a:extLst>
                <a:ext uri="{FF2B5EF4-FFF2-40B4-BE49-F238E27FC236}">
                  <a16:creationId xmlns:a16="http://schemas.microsoft.com/office/drawing/2014/main" id="{1A58B98C-4DD6-4B6A-8D72-41ED77C03B99}"/>
                </a:ext>
              </a:extLst>
            </p:cNvPr>
            <p:cNvGrpSpPr/>
            <p:nvPr/>
          </p:nvGrpSpPr>
          <p:grpSpPr>
            <a:xfrm>
              <a:off x="3265432" y="3524001"/>
              <a:ext cx="1623274" cy="1343868"/>
              <a:chOff x="4454352" y="3109604"/>
              <a:chExt cx="2127133" cy="1510047"/>
            </a:xfrm>
          </p:grpSpPr>
          <p:sp>
            <p:nvSpPr>
              <p:cNvPr id="82" name="TextBox 81">
                <a:extLst>
                  <a:ext uri="{FF2B5EF4-FFF2-40B4-BE49-F238E27FC236}">
                    <a16:creationId xmlns:a16="http://schemas.microsoft.com/office/drawing/2014/main" id="{AA251354-69DB-47F3-934F-E672589B3A9C}"/>
                  </a:ext>
                </a:extLst>
              </p:cNvPr>
              <p:cNvSpPr txBox="1"/>
              <p:nvPr/>
            </p:nvSpPr>
            <p:spPr>
              <a:xfrm>
                <a:off x="4454352" y="3109604"/>
                <a:ext cx="2127133" cy="1089381"/>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Arial"/>
                    <a:ea typeface="+mn-ea"/>
                    <a:cs typeface="+mn-cs"/>
                  </a:rPr>
                  <a:t>Protect &amp; Manage Data</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Data Privacy &amp; Management Policy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Categorize/Classify Data</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a:solidFill>
                      <a:srgbClr val="000000"/>
                    </a:solidFill>
                    <a:latin typeface="Arial"/>
                  </a:rPr>
                  <a:t>Retention &amp; Archive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a:solidFill>
                      <a:srgbClr val="000000"/>
                    </a:solidFill>
                    <a:latin typeface="Arial"/>
                  </a:rPr>
                  <a:t>Data Loss Prevention (DLP)</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Encrypt Data </a:t>
                </a:r>
                <a:r>
                  <a:rPr lang="en-US" sz="600" kern="0">
                    <a:solidFill>
                      <a:srgbClr val="000000"/>
                    </a:solidFill>
                    <a:latin typeface="Arial"/>
                  </a:rPr>
                  <a:t>in Motion &amp; Data at Rest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Review </a:t>
                </a:r>
                <a:r>
                  <a:rPr lang="en-US" sz="600" kern="0">
                    <a:solidFill>
                      <a:srgbClr val="000000"/>
                    </a:solidFill>
                    <a:latin typeface="Arial"/>
                  </a:rPr>
                  <a:t>User Permissions to Sensitive &amp; Proprietary Data</a:t>
                </a:r>
              </a:p>
            </p:txBody>
          </p:sp>
          <p:sp>
            <p:nvSpPr>
              <p:cNvPr id="149" name="Rectangle: Rounded Corners 148">
                <a:extLst>
                  <a:ext uri="{FF2B5EF4-FFF2-40B4-BE49-F238E27FC236}">
                    <a16:creationId xmlns:a16="http://schemas.microsoft.com/office/drawing/2014/main" id="{E4C8566B-AF99-40EE-AD5C-BF231DE33517}"/>
                  </a:ext>
                </a:extLst>
              </p:cNvPr>
              <p:cNvSpPr/>
              <p:nvPr/>
            </p:nvSpPr>
            <p:spPr bwMode="auto">
              <a:xfrm>
                <a:off x="5188082" y="4192981"/>
                <a:ext cx="538184" cy="426670"/>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grpSp>
        <p:pic>
          <p:nvPicPr>
            <p:cNvPr id="38" name="Picture 37" descr="A close-up of a newspaper&#10;&#10;Description automatically generated with low confidence">
              <a:extLst>
                <a:ext uri="{FF2B5EF4-FFF2-40B4-BE49-F238E27FC236}">
                  <a16:creationId xmlns:a16="http://schemas.microsoft.com/office/drawing/2014/main" id="{CE2F28DB-6D9C-551B-7B7C-DF14775E72D0}"/>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854112" y="4498842"/>
              <a:ext cx="341499" cy="323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39" name="Explosion: 8 Points 38">
            <a:extLst>
              <a:ext uri="{FF2B5EF4-FFF2-40B4-BE49-F238E27FC236}">
                <a16:creationId xmlns:a16="http://schemas.microsoft.com/office/drawing/2014/main" id="{3D5FC129-C735-A865-1A55-95B1FA314376}"/>
              </a:ext>
            </a:extLst>
          </p:cNvPr>
          <p:cNvSpPr/>
          <p:nvPr/>
        </p:nvSpPr>
        <p:spPr bwMode="auto">
          <a:xfrm>
            <a:off x="1868604" y="2999204"/>
            <a:ext cx="193792" cy="161600"/>
          </a:xfrm>
          <a:prstGeom prst="irregularSeal1">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lumMod val="50000"/>
                </a:schemeClr>
              </a:solidFill>
              <a:effectLst/>
              <a:latin typeface="Times" pitchFamily="18" charset="0"/>
            </a:endParaRPr>
          </a:p>
        </p:txBody>
      </p:sp>
      <p:sp>
        <p:nvSpPr>
          <p:cNvPr id="41" name="TextBox 40">
            <a:extLst>
              <a:ext uri="{FF2B5EF4-FFF2-40B4-BE49-F238E27FC236}">
                <a16:creationId xmlns:a16="http://schemas.microsoft.com/office/drawing/2014/main" id="{BD573459-AF62-DEFF-87CE-6F85ED7C5532}"/>
              </a:ext>
            </a:extLst>
          </p:cNvPr>
          <p:cNvSpPr txBox="1"/>
          <p:nvPr/>
        </p:nvSpPr>
        <p:spPr>
          <a:xfrm>
            <a:off x="1539340" y="3137924"/>
            <a:ext cx="746660" cy="276999"/>
          </a:xfrm>
          <a:prstGeom prst="rect">
            <a:avLst/>
          </a:prstGeom>
          <a:noFill/>
        </p:spPr>
        <p:txBody>
          <a:bodyPr wrap="square" rtlCol="0">
            <a:spAutoFit/>
          </a:bodyPr>
          <a:lstStyle/>
          <a:p>
            <a:pPr algn="ctr"/>
            <a:r>
              <a:rPr lang="en-US" sz="600" b="1">
                <a:solidFill>
                  <a:schemeClr val="bg1">
                    <a:lumMod val="50000"/>
                  </a:schemeClr>
                </a:solidFill>
                <a:latin typeface="+mn-lt"/>
              </a:rPr>
              <a:t>PEN Test &amp; AUDIT</a:t>
            </a:r>
          </a:p>
        </p:txBody>
      </p:sp>
      <p:grpSp>
        <p:nvGrpSpPr>
          <p:cNvPr id="7" name="Group 6">
            <a:extLst>
              <a:ext uri="{FF2B5EF4-FFF2-40B4-BE49-F238E27FC236}">
                <a16:creationId xmlns:a16="http://schemas.microsoft.com/office/drawing/2014/main" id="{28D1D93B-3D21-A350-E2A2-F6574827BA3D}"/>
              </a:ext>
            </a:extLst>
          </p:cNvPr>
          <p:cNvGrpSpPr/>
          <p:nvPr/>
        </p:nvGrpSpPr>
        <p:grpSpPr>
          <a:xfrm>
            <a:off x="4277698" y="3003783"/>
            <a:ext cx="687738" cy="304983"/>
            <a:chOff x="4277698" y="3003783"/>
            <a:chExt cx="687738" cy="304983"/>
          </a:xfrm>
        </p:grpSpPr>
        <p:sp>
          <p:nvSpPr>
            <p:cNvPr id="42" name="TextBox 41">
              <a:extLst>
                <a:ext uri="{FF2B5EF4-FFF2-40B4-BE49-F238E27FC236}">
                  <a16:creationId xmlns:a16="http://schemas.microsoft.com/office/drawing/2014/main" id="{D0E74C68-B723-B393-0CE3-0F356FF34530}"/>
                </a:ext>
              </a:extLst>
            </p:cNvPr>
            <p:cNvSpPr txBox="1"/>
            <p:nvPr/>
          </p:nvSpPr>
          <p:spPr>
            <a:xfrm>
              <a:off x="4277698" y="3124100"/>
              <a:ext cx="687738" cy="184666"/>
            </a:xfrm>
            <a:prstGeom prst="rect">
              <a:avLst/>
            </a:prstGeom>
            <a:noFill/>
          </p:spPr>
          <p:txBody>
            <a:bodyPr wrap="square" rtlCol="0">
              <a:spAutoFit/>
            </a:bodyPr>
            <a:lstStyle/>
            <a:p>
              <a:pPr algn="ctr"/>
              <a:r>
                <a:rPr lang="en-US" sz="600" b="1" dirty="0">
                  <a:latin typeface="+mn-lt"/>
                </a:rPr>
                <a:t>PEN Test </a:t>
              </a:r>
            </a:p>
          </p:txBody>
        </p:sp>
        <p:sp>
          <p:nvSpPr>
            <p:cNvPr id="43" name="Explosion: 8 Points 42">
              <a:extLst>
                <a:ext uri="{FF2B5EF4-FFF2-40B4-BE49-F238E27FC236}">
                  <a16:creationId xmlns:a16="http://schemas.microsoft.com/office/drawing/2014/main" id="{034A8BD0-7593-2D2F-3ED7-EFB05EE6786D}"/>
                </a:ext>
              </a:extLst>
            </p:cNvPr>
            <p:cNvSpPr/>
            <p:nvPr/>
          </p:nvSpPr>
          <p:spPr bwMode="auto">
            <a:xfrm>
              <a:off x="4524318" y="3003783"/>
              <a:ext cx="193792" cy="161600"/>
            </a:xfrm>
            <a:prstGeom prst="irregularSeal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46" name="Explosion: 8 Points 45">
            <a:extLst>
              <a:ext uri="{FF2B5EF4-FFF2-40B4-BE49-F238E27FC236}">
                <a16:creationId xmlns:a16="http://schemas.microsoft.com/office/drawing/2014/main" id="{DEC75913-F344-B128-1D27-2C2D8F2DF8DE}"/>
              </a:ext>
            </a:extLst>
          </p:cNvPr>
          <p:cNvSpPr/>
          <p:nvPr/>
        </p:nvSpPr>
        <p:spPr bwMode="auto">
          <a:xfrm>
            <a:off x="8188208" y="2999204"/>
            <a:ext cx="193792" cy="161600"/>
          </a:xfrm>
          <a:prstGeom prst="irregularSeal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48" name="TextBox 47">
            <a:extLst>
              <a:ext uri="{FF2B5EF4-FFF2-40B4-BE49-F238E27FC236}">
                <a16:creationId xmlns:a16="http://schemas.microsoft.com/office/drawing/2014/main" id="{5C439FD7-E5D6-BCD3-173C-9BDB21F4877E}"/>
              </a:ext>
            </a:extLst>
          </p:cNvPr>
          <p:cNvSpPr txBox="1"/>
          <p:nvPr/>
        </p:nvSpPr>
        <p:spPr>
          <a:xfrm>
            <a:off x="7935310" y="3128912"/>
            <a:ext cx="744614" cy="184666"/>
          </a:xfrm>
          <a:prstGeom prst="rect">
            <a:avLst/>
          </a:prstGeom>
          <a:noFill/>
        </p:spPr>
        <p:txBody>
          <a:bodyPr wrap="square" rtlCol="0">
            <a:spAutoFit/>
          </a:bodyPr>
          <a:lstStyle/>
          <a:p>
            <a:pPr algn="ctr"/>
            <a:r>
              <a:rPr lang="en-US" sz="600" b="1" dirty="0">
                <a:latin typeface="+mn-lt"/>
              </a:rPr>
              <a:t>PEN Test</a:t>
            </a:r>
          </a:p>
        </p:txBody>
      </p:sp>
      <p:grpSp>
        <p:nvGrpSpPr>
          <p:cNvPr id="249" name="Group 248">
            <a:extLst>
              <a:ext uri="{FF2B5EF4-FFF2-40B4-BE49-F238E27FC236}">
                <a16:creationId xmlns:a16="http://schemas.microsoft.com/office/drawing/2014/main" id="{20C2BCA9-AD42-9E5F-6733-7BC6B10844F1}"/>
              </a:ext>
            </a:extLst>
          </p:cNvPr>
          <p:cNvGrpSpPr/>
          <p:nvPr/>
        </p:nvGrpSpPr>
        <p:grpSpPr>
          <a:xfrm>
            <a:off x="5330026" y="3400674"/>
            <a:ext cx="1524177" cy="1169372"/>
            <a:chOff x="5226069" y="3631644"/>
            <a:chExt cx="1524177" cy="1169372"/>
          </a:xfrm>
        </p:grpSpPr>
        <p:sp>
          <p:nvSpPr>
            <p:cNvPr id="9" name="TextBox 8">
              <a:extLst>
                <a:ext uri="{FF2B5EF4-FFF2-40B4-BE49-F238E27FC236}">
                  <a16:creationId xmlns:a16="http://schemas.microsoft.com/office/drawing/2014/main" id="{77D21710-F325-3B7D-47BB-1CA126F0FB69}"/>
                </a:ext>
              </a:extLst>
            </p:cNvPr>
            <p:cNvSpPr txBox="1"/>
            <p:nvPr/>
          </p:nvSpPr>
          <p:spPr>
            <a:xfrm>
              <a:off x="5226069" y="3631644"/>
              <a:ext cx="1524177" cy="73866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900" b="1" dirty="0">
                  <a:solidFill>
                    <a:srgbClr val="000000"/>
                  </a:solidFill>
                  <a:latin typeface="Arial"/>
                </a:rPr>
                <a:t>Improved Threat &amp; Vulnerability Monitoring</a:t>
              </a:r>
              <a:endParaRPr kumimoji="0" lang="en-US" sz="900" b="1"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dirty="0">
                  <a:ln>
                    <a:noFill/>
                  </a:ln>
                  <a:solidFill>
                    <a:srgbClr val="000000"/>
                  </a:solidFill>
                  <a:effectLst/>
                  <a:uLnTx/>
                  <a:uFillTx/>
                  <a:latin typeface="Arial"/>
                  <a:ea typeface="+mn-ea"/>
                  <a:cs typeface="+mn-cs"/>
                </a:rPr>
                <a:t>Audit User &amp; Privileged Accounts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dirty="0">
                  <a:ln>
                    <a:noFill/>
                  </a:ln>
                  <a:solidFill>
                    <a:srgbClr val="000000"/>
                  </a:solidFill>
                  <a:effectLst/>
                  <a:uLnTx/>
                  <a:uFillTx/>
                  <a:latin typeface="Arial"/>
                  <a:ea typeface="+mn-ea"/>
                  <a:cs typeface="+mn-cs"/>
                </a:rPr>
                <a:t>SIEM/Log Analysis Improvements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dirty="0">
                  <a:ln>
                    <a:noFill/>
                  </a:ln>
                  <a:solidFill>
                    <a:srgbClr val="000000"/>
                  </a:solidFill>
                  <a:effectLst/>
                  <a:uLnTx/>
                  <a:uFillTx/>
                  <a:latin typeface="Arial"/>
                  <a:ea typeface="+mn-ea"/>
                  <a:cs typeface="+mn-cs"/>
                </a:rPr>
                <a:t>Annual Disaster Recovery Test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dirty="0">
                  <a:solidFill>
                    <a:srgbClr val="000000"/>
                  </a:solidFill>
                  <a:latin typeface="Arial"/>
                </a:rPr>
                <a:t>Annual OT Risk Assessment</a:t>
              </a:r>
            </a:p>
          </p:txBody>
        </p:sp>
        <p:sp>
          <p:nvSpPr>
            <p:cNvPr id="18" name="Rectangle: Rounded Corners 17">
              <a:extLst>
                <a:ext uri="{FF2B5EF4-FFF2-40B4-BE49-F238E27FC236}">
                  <a16:creationId xmlns:a16="http://schemas.microsoft.com/office/drawing/2014/main" id="{68906787-E6FD-FF77-FD70-498FB63F62F8}"/>
                </a:ext>
              </a:extLst>
            </p:cNvPr>
            <p:cNvSpPr/>
            <p:nvPr/>
          </p:nvSpPr>
          <p:spPr bwMode="auto">
            <a:xfrm>
              <a:off x="5845652" y="4443012"/>
              <a:ext cx="332718" cy="358004"/>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pic>
          <p:nvPicPr>
            <p:cNvPr id="55" name="Picture 54" descr="A picture containing text, clipart, vector graphics&#10;&#10;Description automatically generated">
              <a:extLst>
                <a:ext uri="{FF2B5EF4-FFF2-40B4-BE49-F238E27FC236}">
                  <a16:creationId xmlns:a16="http://schemas.microsoft.com/office/drawing/2014/main" id="{F88A5B51-5D17-C702-B34D-484EF7297AD0}"/>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5860896" y="4487704"/>
              <a:ext cx="311318" cy="274836"/>
            </a:xfrm>
            <a:prstGeom prst="rect">
              <a:avLst/>
            </a:prstGeom>
          </p:spPr>
        </p:pic>
      </p:grpSp>
      <p:grpSp>
        <p:nvGrpSpPr>
          <p:cNvPr id="215" name="Group 214">
            <a:extLst>
              <a:ext uri="{FF2B5EF4-FFF2-40B4-BE49-F238E27FC236}">
                <a16:creationId xmlns:a16="http://schemas.microsoft.com/office/drawing/2014/main" id="{EB1FE698-F768-3329-A43B-62E9C1637F67}"/>
              </a:ext>
            </a:extLst>
          </p:cNvPr>
          <p:cNvGrpSpPr/>
          <p:nvPr/>
        </p:nvGrpSpPr>
        <p:grpSpPr>
          <a:xfrm>
            <a:off x="7378682" y="914284"/>
            <a:ext cx="1540974" cy="1438129"/>
            <a:chOff x="6776473" y="768016"/>
            <a:chExt cx="1639081" cy="1438129"/>
          </a:xfrm>
        </p:grpSpPr>
        <p:grpSp>
          <p:nvGrpSpPr>
            <p:cNvPr id="193" name="Group 192">
              <a:extLst>
                <a:ext uri="{FF2B5EF4-FFF2-40B4-BE49-F238E27FC236}">
                  <a16:creationId xmlns:a16="http://schemas.microsoft.com/office/drawing/2014/main" id="{4E607FA6-D4C0-4A9A-9489-160ED084ECD1}"/>
                </a:ext>
              </a:extLst>
            </p:cNvPr>
            <p:cNvGrpSpPr/>
            <p:nvPr/>
          </p:nvGrpSpPr>
          <p:grpSpPr>
            <a:xfrm>
              <a:off x="6776473" y="768016"/>
              <a:ext cx="1639081" cy="1438129"/>
              <a:chOff x="4814294" y="810884"/>
              <a:chExt cx="1703029" cy="1611246"/>
            </a:xfrm>
          </p:grpSpPr>
          <p:sp>
            <p:nvSpPr>
              <p:cNvPr id="91" name="TextBox 90">
                <a:extLst>
                  <a:ext uri="{FF2B5EF4-FFF2-40B4-BE49-F238E27FC236}">
                    <a16:creationId xmlns:a16="http://schemas.microsoft.com/office/drawing/2014/main" id="{51E70D36-147C-445A-AEEB-58D205354D13}"/>
                  </a:ext>
                </a:extLst>
              </p:cNvPr>
              <p:cNvSpPr txBox="1"/>
              <p:nvPr/>
            </p:nvSpPr>
            <p:spPr>
              <a:xfrm>
                <a:off x="4814294" y="1249723"/>
                <a:ext cx="1703029" cy="117240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a:ea typeface="+mn-ea"/>
                    <a:cs typeface="+mn-cs"/>
                  </a:rPr>
                  <a:t>Expand Foundational Policies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Cybersecurity Governance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Access Control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Vulnerability Management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IT Asset Management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Security Awareness &amp; Training</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Monitoring &amp; Logging</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Acceptable Use</a:t>
                </a:r>
              </a:p>
            </p:txBody>
          </p:sp>
          <p:sp>
            <p:nvSpPr>
              <p:cNvPr id="145" name="Rectangle: Rounded Corners 144">
                <a:extLst>
                  <a:ext uri="{FF2B5EF4-FFF2-40B4-BE49-F238E27FC236}">
                    <a16:creationId xmlns:a16="http://schemas.microsoft.com/office/drawing/2014/main" id="{F7466BE6-E6F5-4557-A0DB-00FF295A0F26}"/>
                  </a:ext>
                </a:extLst>
              </p:cNvPr>
              <p:cNvSpPr/>
              <p:nvPr/>
            </p:nvSpPr>
            <p:spPr bwMode="auto">
              <a:xfrm>
                <a:off x="5445827" y="810884"/>
                <a:ext cx="405762"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grpSp>
        <p:pic>
          <p:nvPicPr>
            <p:cNvPr id="56" name="Picture 55" descr="A close-up of words&#10;&#10;Description automatically generated">
              <a:extLst>
                <a:ext uri="{FF2B5EF4-FFF2-40B4-BE49-F238E27FC236}">
                  <a16:creationId xmlns:a16="http://schemas.microsoft.com/office/drawing/2014/main" id="{B3CA1271-027E-12CF-6C00-9E4ECA607B5F}"/>
                </a:ext>
              </a:extLst>
            </p:cNvPr>
            <p:cNvPicPr>
              <a:picLocks/>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7416104" y="786757"/>
              <a:ext cx="320177" cy="321372"/>
            </a:xfrm>
            <a:prstGeom prst="rect">
              <a:avLst/>
            </a:prstGeom>
          </p:spPr>
        </p:pic>
      </p:grpSp>
      <p:grpSp>
        <p:nvGrpSpPr>
          <p:cNvPr id="212" name="Group 211">
            <a:extLst>
              <a:ext uri="{FF2B5EF4-FFF2-40B4-BE49-F238E27FC236}">
                <a16:creationId xmlns:a16="http://schemas.microsoft.com/office/drawing/2014/main" id="{C904B3CD-9FD9-550E-ABA7-E0C701D68B9F}"/>
              </a:ext>
            </a:extLst>
          </p:cNvPr>
          <p:cNvGrpSpPr/>
          <p:nvPr/>
        </p:nvGrpSpPr>
        <p:grpSpPr>
          <a:xfrm>
            <a:off x="3895623" y="983752"/>
            <a:ext cx="1299734" cy="1447748"/>
            <a:chOff x="3547550" y="501512"/>
            <a:chExt cx="1398221" cy="1447748"/>
          </a:xfrm>
        </p:grpSpPr>
        <p:grpSp>
          <p:nvGrpSpPr>
            <p:cNvPr id="192" name="Group 191">
              <a:extLst>
                <a:ext uri="{FF2B5EF4-FFF2-40B4-BE49-F238E27FC236}">
                  <a16:creationId xmlns:a16="http://schemas.microsoft.com/office/drawing/2014/main" id="{CF03F62B-D2F3-4F56-A4AD-842BD4ABFB9A}"/>
                </a:ext>
              </a:extLst>
            </p:cNvPr>
            <p:cNvGrpSpPr/>
            <p:nvPr/>
          </p:nvGrpSpPr>
          <p:grpSpPr>
            <a:xfrm>
              <a:off x="3547550" y="501512"/>
              <a:ext cx="1398221" cy="1447748"/>
              <a:chOff x="3798293" y="661121"/>
              <a:chExt cx="1532579" cy="1592569"/>
            </a:xfrm>
          </p:grpSpPr>
          <p:sp>
            <p:nvSpPr>
              <p:cNvPr id="83" name="TextBox 82">
                <a:extLst>
                  <a:ext uri="{FF2B5EF4-FFF2-40B4-BE49-F238E27FC236}">
                    <a16:creationId xmlns:a16="http://schemas.microsoft.com/office/drawing/2014/main" id="{C815BFE9-9820-45E3-9778-FC77AD9D6767}"/>
                  </a:ext>
                </a:extLst>
              </p:cNvPr>
              <p:cNvSpPr txBox="1"/>
              <p:nvPr/>
            </p:nvSpPr>
            <p:spPr>
              <a:xfrm>
                <a:off x="3798293" y="1136428"/>
                <a:ext cx="1532579" cy="111726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900" b="1">
                    <a:solidFill>
                      <a:srgbClr val="000000"/>
                    </a:solidFill>
                    <a:latin typeface="Arial"/>
                  </a:rPr>
                  <a:t>OT Risk Management</a:t>
                </a:r>
                <a:endParaRPr kumimoji="0" lang="en-US" sz="900" b="1"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Initial OT Risk Assessment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Remediation Planning and implementation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Assign </a:t>
                </a:r>
                <a:r>
                  <a:rPr lang="en-US" sz="600" kern="0">
                    <a:solidFill>
                      <a:srgbClr val="000000"/>
                    </a:solidFill>
                    <a:latin typeface="Arial"/>
                  </a:rPr>
                  <a:t>OT asset status &amp; criticality in CrowdStrike for networked OT</a:t>
                </a:r>
                <a:endParaRPr kumimoji="0" lang="en-US" sz="600" b="0"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600" b="0" i="0" u="none" strike="noStrike" kern="0" cap="none" spc="0" normalizeH="0" baseline="0" noProof="0">
                  <a:ln>
                    <a:noFill/>
                  </a:ln>
                  <a:solidFill>
                    <a:srgbClr val="000000"/>
                  </a:solidFill>
                  <a:effectLst/>
                  <a:uLnTx/>
                  <a:uFillTx/>
                  <a:latin typeface="Arial"/>
                  <a:ea typeface="+mn-ea"/>
                  <a:cs typeface="+mn-cs"/>
                </a:endParaRPr>
              </a:p>
            </p:txBody>
          </p:sp>
          <p:sp>
            <p:nvSpPr>
              <p:cNvPr id="144" name="Rectangle: Rounded Corners 143">
                <a:extLst>
                  <a:ext uri="{FF2B5EF4-FFF2-40B4-BE49-F238E27FC236}">
                    <a16:creationId xmlns:a16="http://schemas.microsoft.com/office/drawing/2014/main" id="{498C0981-06BC-4354-87B4-D6D8A2371B45}"/>
                  </a:ext>
                </a:extLst>
              </p:cNvPr>
              <p:cNvSpPr/>
              <p:nvPr/>
            </p:nvSpPr>
            <p:spPr bwMode="auto">
              <a:xfrm>
                <a:off x="4277763" y="661121"/>
                <a:ext cx="455527"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grpSp>
        <p:pic>
          <p:nvPicPr>
            <p:cNvPr id="60" name="Picture 59" descr="Diagram&#10;&#10;Description automatically generated">
              <a:extLst>
                <a:ext uri="{FF2B5EF4-FFF2-40B4-BE49-F238E27FC236}">
                  <a16:creationId xmlns:a16="http://schemas.microsoft.com/office/drawing/2014/main" id="{C07FB095-DE95-5A19-A578-D513F662A9C8}"/>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3998891" y="520755"/>
              <a:ext cx="366630" cy="3225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6" name="Arrow: Pentagon 15">
            <a:extLst>
              <a:ext uri="{FF2B5EF4-FFF2-40B4-BE49-F238E27FC236}">
                <a16:creationId xmlns:a16="http://schemas.microsoft.com/office/drawing/2014/main" id="{8541E976-D850-2A63-55AB-16AD3DAB592C}"/>
              </a:ext>
            </a:extLst>
          </p:cNvPr>
          <p:cNvSpPr/>
          <p:nvPr/>
        </p:nvSpPr>
        <p:spPr bwMode="auto">
          <a:xfrm>
            <a:off x="2118555" y="2604799"/>
            <a:ext cx="752371" cy="365760"/>
          </a:xfrm>
          <a:prstGeom prst="homePlate">
            <a:avLst/>
          </a:prstGeom>
          <a:solidFill>
            <a:schemeClr val="accent1">
              <a:lumMod val="90000"/>
            </a:schemeClr>
          </a:solid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solidFill>
                    <a:srgbClr val="FFFFFF"/>
                  </a:solidFill>
                </a:ln>
                <a:solidFill>
                  <a:srgbClr val="FFFFFF"/>
                </a:solidFill>
                <a:effectLst/>
                <a:uLnTx/>
                <a:uFillTx/>
                <a:latin typeface="Arial"/>
                <a:ea typeface="+mn-ea"/>
                <a:cs typeface="+mn-cs"/>
              </a:rPr>
              <a:t>2024</a:t>
            </a:r>
          </a:p>
        </p:txBody>
      </p:sp>
      <p:sp>
        <p:nvSpPr>
          <p:cNvPr id="35" name="Explosion: 8 Points 34">
            <a:extLst>
              <a:ext uri="{FF2B5EF4-FFF2-40B4-BE49-F238E27FC236}">
                <a16:creationId xmlns:a16="http://schemas.microsoft.com/office/drawing/2014/main" id="{6531AD7B-A525-56BF-5307-D8F11E874202}"/>
              </a:ext>
            </a:extLst>
          </p:cNvPr>
          <p:cNvSpPr/>
          <p:nvPr/>
        </p:nvSpPr>
        <p:spPr bwMode="auto">
          <a:xfrm>
            <a:off x="1030881" y="2992378"/>
            <a:ext cx="193792" cy="161600"/>
          </a:xfrm>
          <a:prstGeom prst="irregularSeal1">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lumMod val="50000"/>
                </a:schemeClr>
              </a:solidFill>
              <a:effectLst/>
              <a:latin typeface="Times" pitchFamily="18" charset="0"/>
            </a:endParaRPr>
          </a:p>
        </p:txBody>
      </p:sp>
      <p:sp>
        <p:nvSpPr>
          <p:cNvPr id="37" name="TextBox 36">
            <a:extLst>
              <a:ext uri="{FF2B5EF4-FFF2-40B4-BE49-F238E27FC236}">
                <a16:creationId xmlns:a16="http://schemas.microsoft.com/office/drawing/2014/main" id="{92C02D25-8EE9-E972-932A-3A0A88C7755B}"/>
              </a:ext>
            </a:extLst>
          </p:cNvPr>
          <p:cNvSpPr txBox="1"/>
          <p:nvPr/>
        </p:nvSpPr>
        <p:spPr>
          <a:xfrm>
            <a:off x="727802" y="3147374"/>
            <a:ext cx="746660" cy="276999"/>
          </a:xfrm>
          <a:prstGeom prst="rect">
            <a:avLst/>
          </a:prstGeom>
          <a:noFill/>
        </p:spPr>
        <p:txBody>
          <a:bodyPr wrap="square" rtlCol="0">
            <a:spAutoFit/>
          </a:bodyPr>
          <a:lstStyle/>
          <a:p>
            <a:pPr algn="ctr"/>
            <a:r>
              <a:rPr lang="en-US" sz="600" b="1">
                <a:solidFill>
                  <a:schemeClr val="bg1">
                    <a:lumMod val="50000"/>
                  </a:schemeClr>
                </a:solidFill>
                <a:latin typeface="+mn-lt"/>
              </a:rPr>
              <a:t>PEN Test &amp; AUDIT</a:t>
            </a:r>
          </a:p>
        </p:txBody>
      </p:sp>
      <p:grpSp>
        <p:nvGrpSpPr>
          <p:cNvPr id="190" name="Group 189">
            <a:extLst>
              <a:ext uri="{FF2B5EF4-FFF2-40B4-BE49-F238E27FC236}">
                <a16:creationId xmlns:a16="http://schemas.microsoft.com/office/drawing/2014/main" id="{656C95A4-3919-4B5A-982D-2E099589DE11}"/>
              </a:ext>
            </a:extLst>
          </p:cNvPr>
          <p:cNvGrpSpPr/>
          <p:nvPr/>
        </p:nvGrpSpPr>
        <p:grpSpPr>
          <a:xfrm>
            <a:off x="104798" y="1447800"/>
            <a:ext cx="733402" cy="787779"/>
            <a:chOff x="338554" y="799035"/>
            <a:chExt cx="786307" cy="866585"/>
          </a:xfrm>
        </p:grpSpPr>
        <p:sp>
          <p:nvSpPr>
            <p:cNvPr id="155" name="TextBox 154">
              <a:extLst>
                <a:ext uri="{FF2B5EF4-FFF2-40B4-BE49-F238E27FC236}">
                  <a16:creationId xmlns:a16="http://schemas.microsoft.com/office/drawing/2014/main" id="{721431A5-0EA0-47F7-876A-B3555AF8CD3D}"/>
                </a:ext>
              </a:extLst>
            </p:cNvPr>
            <p:cNvSpPr txBox="1"/>
            <p:nvPr/>
          </p:nvSpPr>
          <p:spPr>
            <a:xfrm>
              <a:off x="338554" y="1259342"/>
              <a:ext cx="786307" cy="40627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Perimeter Security</a:t>
              </a:r>
            </a:p>
          </p:txBody>
        </p:sp>
        <p:grpSp>
          <p:nvGrpSpPr>
            <p:cNvPr id="161" name="Group 160">
              <a:extLst>
                <a:ext uri="{FF2B5EF4-FFF2-40B4-BE49-F238E27FC236}">
                  <a16:creationId xmlns:a16="http://schemas.microsoft.com/office/drawing/2014/main" id="{FFC6F898-130E-484A-A938-1A404831CF0E}"/>
                </a:ext>
              </a:extLst>
            </p:cNvPr>
            <p:cNvGrpSpPr/>
            <p:nvPr/>
          </p:nvGrpSpPr>
          <p:grpSpPr>
            <a:xfrm>
              <a:off x="533400" y="799035"/>
              <a:ext cx="405761" cy="416197"/>
              <a:chOff x="533400" y="799035"/>
              <a:chExt cx="405761" cy="416197"/>
            </a:xfrm>
          </p:grpSpPr>
          <p:pic>
            <p:nvPicPr>
              <p:cNvPr id="156" name="Picture 155" descr="A globe on top of a brick wall&#10;&#10;Description automatically generated with low confidence">
                <a:extLst>
                  <a:ext uri="{FF2B5EF4-FFF2-40B4-BE49-F238E27FC236}">
                    <a16:creationId xmlns:a16="http://schemas.microsoft.com/office/drawing/2014/main" id="{9BE87D19-5FFE-4CC0-8EC8-92553F8BE059}"/>
                  </a:ext>
                </a:extLst>
              </p:cNvPr>
              <p:cNvPicPr>
                <a:picLocks noChangeAspect="1"/>
              </p:cNvPicPr>
              <p:nvPr/>
            </p:nvPicPr>
            <p:blipFill>
              <a:blip r:embed="rId15" cstate="print">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flipH="1">
                <a:off x="533400" y="799035"/>
                <a:ext cx="396616" cy="3966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7" name="Rectangle: Rounded Corners 156">
                <a:extLst>
                  <a:ext uri="{FF2B5EF4-FFF2-40B4-BE49-F238E27FC236}">
                    <a16:creationId xmlns:a16="http://schemas.microsoft.com/office/drawing/2014/main" id="{30759AD5-4AEF-4BCA-B3C6-7CECDD416920}"/>
                  </a:ext>
                </a:extLst>
              </p:cNvPr>
              <p:cNvSpPr/>
              <p:nvPr/>
            </p:nvSpPr>
            <p:spPr bwMode="auto">
              <a:xfrm>
                <a:off x="533400" y="821413"/>
                <a:ext cx="405761" cy="393819"/>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grpSp>
      <p:grpSp>
        <p:nvGrpSpPr>
          <p:cNvPr id="164" name="Group 163">
            <a:extLst>
              <a:ext uri="{FF2B5EF4-FFF2-40B4-BE49-F238E27FC236}">
                <a16:creationId xmlns:a16="http://schemas.microsoft.com/office/drawing/2014/main" id="{0AA54F35-AAF0-1E1A-2750-E18D94B44D57}"/>
              </a:ext>
            </a:extLst>
          </p:cNvPr>
          <p:cNvGrpSpPr/>
          <p:nvPr/>
        </p:nvGrpSpPr>
        <p:grpSpPr>
          <a:xfrm>
            <a:off x="714597" y="1677538"/>
            <a:ext cx="885603" cy="718356"/>
            <a:chOff x="3518628" y="761336"/>
            <a:chExt cx="970704" cy="790216"/>
          </a:xfrm>
        </p:grpSpPr>
        <p:sp>
          <p:nvSpPr>
            <p:cNvPr id="165" name="TextBox 164">
              <a:extLst>
                <a:ext uri="{FF2B5EF4-FFF2-40B4-BE49-F238E27FC236}">
                  <a16:creationId xmlns:a16="http://schemas.microsoft.com/office/drawing/2014/main" id="{2B86BC2A-10E1-B6C0-F481-635D0080B1B1}"/>
                </a:ext>
              </a:extLst>
            </p:cNvPr>
            <p:cNvSpPr txBox="1"/>
            <p:nvPr/>
          </p:nvSpPr>
          <p:spPr>
            <a:xfrm>
              <a:off x="3518628" y="1145274"/>
              <a:ext cx="970704" cy="40627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Protect End Points</a:t>
              </a:r>
            </a:p>
          </p:txBody>
        </p:sp>
        <p:grpSp>
          <p:nvGrpSpPr>
            <p:cNvPr id="166" name="Group 165">
              <a:extLst>
                <a:ext uri="{FF2B5EF4-FFF2-40B4-BE49-F238E27FC236}">
                  <a16:creationId xmlns:a16="http://schemas.microsoft.com/office/drawing/2014/main" id="{C4EDB6ED-FF4F-437A-4495-22578DA57965}"/>
                </a:ext>
              </a:extLst>
            </p:cNvPr>
            <p:cNvGrpSpPr/>
            <p:nvPr/>
          </p:nvGrpSpPr>
          <p:grpSpPr>
            <a:xfrm>
              <a:off x="3796590" y="761336"/>
              <a:ext cx="405762" cy="411578"/>
              <a:chOff x="3796590" y="761336"/>
              <a:chExt cx="405762" cy="411578"/>
            </a:xfrm>
          </p:grpSpPr>
          <p:pic>
            <p:nvPicPr>
              <p:cNvPr id="167" name="Picture 166" descr="A picture containing text, monitor, desk, electronics&#10;&#10;Description automatically generated">
                <a:extLst>
                  <a:ext uri="{FF2B5EF4-FFF2-40B4-BE49-F238E27FC236}">
                    <a16:creationId xmlns:a16="http://schemas.microsoft.com/office/drawing/2014/main" id="{E5B9B13A-2A9E-D0D4-64C5-F192D7ACD223}"/>
                  </a:ext>
                </a:extLst>
              </p:cNvPr>
              <p:cNvPicPr>
                <a:picLocks noChangeAspect="1"/>
              </p:cNvPicPr>
              <p:nvPr/>
            </p:nvPicPr>
            <p:blipFill>
              <a:blip r:embed="rId17" cstate="print">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3800677" y="798473"/>
                <a:ext cx="317890" cy="3744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8" name="Rectangle: Rounded Corners 167">
                <a:extLst>
                  <a:ext uri="{FF2B5EF4-FFF2-40B4-BE49-F238E27FC236}">
                    <a16:creationId xmlns:a16="http://schemas.microsoft.com/office/drawing/2014/main" id="{F365D8C8-F2D0-B546-B45C-34C776D50251}"/>
                  </a:ext>
                </a:extLst>
              </p:cNvPr>
              <p:cNvSpPr/>
              <p:nvPr/>
            </p:nvSpPr>
            <p:spPr bwMode="auto">
              <a:xfrm>
                <a:off x="3796590" y="761336"/>
                <a:ext cx="405762"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grpSp>
      <p:grpSp>
        <p:nvGrpSpPr>
          <p:cNvPr id="197" name="Group 196">
            <a:extLst>
              <a:ext uri="{FF2B5EF4-FFF2-40B4-BE49-F238E27FC236}">
                <a16:creationId xmlns:a16="http://schemas.microsoft.com/office/drawing/2014/main" id="{452E7669-EB8D-4459-850C-F607F9F92AC3}"/>
              </a:ext>
            </a:extLst>
          </p:cNvPr>
          <p:cNvGrpSpPr/>
          <p:nvPr/>
        </p:nvGrpSpPr>
        <p:grpSpPr>
          <a:xfrm>
            <a:off x="1365794" y="1447800"/>
            <a:ext cx="844006" cy="861826"/>
            <a:chOff x="2238035" y="4041345"/>
            <a:chExt cx="997346" cy="948040"/>
          </a:xfrm>
        </p:grpSpPr>
        <p:sp>
          <p:nvSpPr>
            <p:cNvPr id="169" name="TextBox 168">
              <a:extLst>
                <a:ext uri="{FF2B5EF4-FFF2-40B4-BE49-F238E27FC236}">
                  <a16:creationId xmlns:a16="http://schemas.microsoft.com/office/drawing/2014/main" id="{3FBE4155-E098-4263-A8C4-EFBD70923D74}"/>
                </a:ext>
              </a:extLst>
            </p:cNvPr>
            <p:cNvSpPr txBox="1"/>
            <p:nvPr/>
          </p:nvSpPr>
          <p:spPr>
            <a:xfrm>
              <a:off x="2238035" y="4430753"/>
              <a:ext cx="997346" cy="5586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Protect Network &amp; Apps</a:t>
              </a:r>
            </a:p>
          </p:txBody>
        </p:sp>
        <p:grpSp>
          <p:nvGrpSpPr>
            <p:cNvPr id="170" name="Group 169">
              <a:extLst>
                <a:ext uri="{FF2B5EF4-FFF2-40B4-BE49-F238E27FC236}">
                  <a16:creationId xmlns:a16="http://schemas.microsoft.com/office/drawing/2014/main" id="{40F9CD23-4556-479D-95D7-CD0B589A2657}"/>
                </a:ext>
              </a:extLst>
            </p:cNvPr>
            <p:cNvGrpSpPr/>
            <p:nvPr/>
          </p:nvGrpSpPr>
          <p:grpSpPr>
            <a:xfrm>
              <a:off x="2548439" y="4041345"/>
              <a:ext cx="410719" cy="393817"/>
              <a:chOff x="2383801" y="5335702"/>
              <a:chExt cx="410719" cy="393817"/>
            </a:xfrm>
          </p:grpSpPr>
          <p:pic>
            <p:nvPicPr>
              <p:cNvPr id="171" name="Picture 170" descr="A picture containing text, computer, computer, indoor&#10;&#10;Description automatically generated">
                <a:extLst>
                  <a:ext uri="{FF2B5EF4-FFF2-40B4-BE49-F238E27FC236}">
                    <a16:creationId xmlns:a16="http://schemas.microsoft.com/office/drawing/2014/main" id="{AA44020C-5FE7-4B72-A60C-1F50C05F3248}"/>
                  </a:ext>
                </a:extLst>
              </p:cNvPr>
              <p:cNvPicPr>
                <a:picLocks noChangeAspect="1"/>
              </p:cNvPicPr>
              <p:nvPr/>
            </p:nvPicPr>
            <p:blipFill>
              <a:blip r:embed="rId19" cstate="print">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2383801" y="5389506"/>
                <a:ext cx="405761" cy="2705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2" name="Rectangle: Rounded Corners 171">
                <a:extLst>
                  <a:ext uri="{FF2B5EF4-FFF2-40B4-BE49-F238E27FC236}">
                    <a16:creationId xmlns:a16="http://schemas.microsoft.com/office/drawing/2014/main" id="{082A2BC8-CE51-4F70-A9E8-2AC71E308378}"/>
                  </a:ext>
                </a:extLst>
              </p:cNvPr>
              <p:cNvSpPr/>
              <p:nvPr/>
            </p:nvSpPr>
            <p:spPr bwMode="auto">
              <a:xfrm>
                <a:off x="2388759" y="5335702"/>
                <a:ext cx="405761"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grpSp>
      <p:grpSp>
        <p:nvGrpSpPr>
          <p:cNvPr id="198" name="Group 197">
            <a:extLst>
              <a:ext uri="{FF2B5EF4-FFF2-40B4-BE49-F238E27FC236}">
                <a16:creationId xmlns:a16="http://schemas.microsoft.com/office/drawing/2014/main" id="{64E2E334-390E-4482-9E4D-F40C8E0A51C4}"/>
              </a:ext>
            </a:extLst>
          </p:cNvPr>
          <p:cNvGrpSpPr/>
          <p:nvPr/>
        </p:nvGrpSpPr>
        <p:grpSpPr>
          <a:xfrm>
            <a:off x="60399" y="3429001"/>
            <a:ext cx="920085" cy="844644"/>
            <a:chOff x="346871" y="4159955"/>
            <a:chExt cx="1008498" cy="929140"/>
          </a:xfrm>
        </p:grpSpPr>
        <p:sp>
          <p:nvSpPr>
            <p:cNvPr id="173" name="TextBox 172">
              <a:extLst>
                <a:ext uri="{FF2B5EF4-FFF2-40B4-BE49-F238E27FC236}">
                  <a16:creationId xmlns:a16="http://schemas.microsoft.com/office/drawing/2014/main" id="{A4791061-F88A-4083-9865-EF5293D19FC9}"/>
                </a:ext>
              </a:extLst>
            </p:cNvPr>
            <p:cNvSpPr txBox="1"/>
            <p:nvPr/>
          </p:nvSpPr>
          <p:spPr>
            <a:xfrm>
              <a:off x="346871" y="4530462"/>
              <a:ext cx="1008498" cy="55863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Cyber Risk Assessment &amp; Training</a:t>
              </a:r>
            </a:p>
          </p:txBody>
        </p:sp>
        <p:sp>
          <p:nvSpPr>
            <p:cNvPr id="174" name="Rectangle: Rounded Corners 173">
              <a:extLst>
                <a:ext uri="{FF2B5EF4-FFF2-40B4-BE49-F238E27FC236}">
                  <a16:creationId xmlns:a16="http://schemas.microsoft.com/office/drawing/2014/main" id="{3BED7B7F-0A52-4D3D-920A-A30B664036F6}"/>
                </a:ext>
              </a:extLst>
            </p:cNvPr>
            <p:cNvSpPr/>
            <p:nvPr/>
          </p:nvSpPr>
          <p:spPr bwMode="auto">
            <a:xfrm>
              <a:off x="648240" y="4159955"/>
              <a:ext cx="405761"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pic>
        <p:nvPicPr>
          <p:cNvPr id="235" name="Picture 234" descr="A group of people sitting around a table&#10;&#10;Description automatically generated with medium confidence">
            <a:extLst>
              <a:ext uri="{FF2B5EF4-FFF2-40B4-BE49-F238E27FC236}">
                <a16:creationId xmlns:a16="http://schemas.microsoft.com/office/drawing/2014/main" id="{11E2A7E4-077A-4598-B373-B9D4D789151B}"/>
              </a:ext>
            </a:extLst>
          </p:cNvPr>
          <p:cNvPicPr>
            <a:picLocks noChangeAspect="1"/>
          </p:cNvPicPr>
          <p:nvPr/>
        </p:nvPicPr>
        <p:blipFill>
          <a:blip r:embed="rId21" cstate="print">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flipH="1">
            <a:off x="379988" y="3499915"/>
            <a:ext cx="310324" cy="236713"/>
          </a:xfrm>
          <a:prstGeom prst="rect">
            <a:avLst/>
          </a:prstGeom>
        </p:spPr>
      </p:pic>
      <p:grpSp>
        <p:nvGrpSpPr>
          <p:cNvPr id="178" name="Group 177">
            <a:extLst>
              <a:ext uri="{FF2B5EF4-FFF2-40B4-BE49-F238E27FC236}">
                <a16:creationId xmlns:a16="http://schemas.microsoft.com/office/drawing/2014/main" id="{0F66C6E4-BF14-6C08-227A-B49B72B6457E}"/>
              </a:ext>
            </a:extLst>
          </p:cNvPr>
          <p:cNvGrpSpPr/>
          <p:nvPr/>
        </p:nvGrpSpPr>
        <p:grpSpPr>
          <a:xfrm>
            <a:off x="559043" y="4098259"/>
            <a:ext cx="1025255" cy="854741"/>
            <a:chOff x="727345" y="4191000"/>
            <a:chExt cx="1025255" cy="854741"/>
          </a:xfrm>
        </p:grpSpPr>
        <p:sp>
          <p:nvSpPr>
            <p:cNvPr id="175" name="TextBox 174">
              <a:extLst>
                <a:ext uri="{FF2B5EF4-FFF2-40B4-BE49-F238E27FC236}">
                  <a16:creationId xmlns:a16="http://schemas.microsoft.com/office/drawing/2014/main" id="{77D21710-F325-3B7D-47BB-1CA126F0FB69}"/>
                </a:ext>
              </a:extLst>
            </p:cNvPr>
            <p:cNvSpPr txBox="1"/>
            <p:nvPr/>
          </p:nvSpPr>
          <p:spPr>
            <a:xfrm>
              <a:off x="727345" y="4537910"/>
              <a:ext cx="1025255" cy="5078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IPS Cybersecurity Team</a:t>
              </a:r>
            </a:p>
          </p:txBody>
        </p:sp>
        <p:sp>
          <p:nvSpPr>
            <p:cNvPr id="176" name="Rectangle: Rounded Corners 175">
              <a:extLst>
                <a:ext uri="{FF2B5EF4-FFF2-40B4-BE49-F238E27FC236}">
                  <a16:creationId xmlns:a16="http://schemas.microsoft.com/office/drawing/2014/main" id="{68906787-E6FD-FF77-FD70-498FB63F62F8}"/>
                </a:ext>
              </a:extLst>
            </p:cNvPr>
            <p:cNvSpPr/>
            <p:nvPr/>
          </p:nvSpPr>
          <p:spPr bwMode="auto">
            <a:xfrm>
              <a:off x="1061577" y="4191000"/>
              <a:ext cx="332718" cy="358004"/>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pic>
          <p:nvPicPr>
            <p:cNvPr id="177" name="Picture 176" descr="Icon&#10;&#10;Description automatically generated">
              <a:extLst>
                <a:ext uri="{FF2B5EF4-FFF2-40B4-BE49-F238E27FC236}">
                  <a16:creationId xmlns:a16="http://schemas.microsoft.com/office/drawing/2014/main" id="{FA25D343-C037-B755-5E3B-F2A690AA83A6}"/>
                </a:ext>
              </a:extLst>
            </p:cNvPr>
            <p:cNvPicPr>
              <a:picLocks noChangeAspect="1"/>
            </p:cNvPicPr>
            <p:nvPr/>
          </p:nvPicPr>
          <p:blipFill>
            <a:blip r:embed="rId23" cstate="print">
              <a:extLst>
                <a:ext uri="{28A0092B-C50C-407E-A947-70E740481C1C}">
                  <a14:useLocalDpi xmlns:a14="http://schemas.microsoft.com/office/drawing/2010/main" val="0"/>
                </a:ext>
                <a:ext uri="{837473B0-CC2E-450A-ABE3-18F120FF3D39}">
                  <a1611:picAttrSrcUrl xmlns:a1611="http://schemas.microsoft.com/office/drawing/2016/11/main" r:id="rId24"/>
                </a:ext>
              </a:extLst>
            </a:blip>
            <a:stretch>
              <a:fillRect/>
            </a:stretch>
          </p:blipFill>
          <p:spPr>
            <a:xfrm flipH="1">
              <a:off x="1084647" y="4240550"/>
              <a:ext cx="309648" cy="258745"/>
            </a:xfrm>
            <a:prstGeom prst="rect">
              <a:avLst/>
            </a:prstGeom>
          </p:spPr>
        </p:pic>
      </p:grpSp>
      <p:grpSp>
        <p:nvGrpSpPr>
          <p:cNvPr id="179" name="Group 178">
            <a:extLst>
              <a:ext uri="{FF2B5EF4-FFF2-40B4-BE49-F238E27FC236}">
                <a16:creationId xmlns:a16="http://schemas.microsoft.com/office/drawing/2014/main" id="{1A58B98C-4DD6-4B6A-8D72-41ED77C03B99}"/>
              </a:ext>
            </a:extLst>
          </p:cNvPr>
          <p:cNvGrpSpPr/>
          <p:nvPr/>
        </p:nvGrpSpPr>
        <p:grpSpPr>
          <a:xfrm>
            <a:off x="1040882" y="3429000"/>
            <a:ext cx="1092718" cy="873639"/>
            <a:chOff x="4215647" y="4079248"/>
            <a:chExt cx="1431894" cy="961034"/>
          </a:xfrm>
        </p:grpSpPr>
        <p:sp>
          <p:nvSpPr>
            <p:cNvPr id="180" name="TextBox 179">
              <a:extLst>
                <a:ext uri="{FF2B5EF4-FFF2-40B4-BE49-F238E27FC236}">
                  <a16:creationId xmlns:a16="http://schemas.microsoft.com/office/drawing/2014/main" id="{AA251354-69DB-47F3-934F-E672589B3A9C}"/>
                </a:ext>
              </a:extLst>
            </p:cNvPr>
            <p:cNvSpPr txBox="1"/>
            <p:nvPr/>
          </p:nvSpPr>
          <p:spPr>
            <a:xfrm>
              <a:off x="4215647" y="4481650"/>
              <a:ext cx="1431894" cy="5586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Managed Detection &amp; Response</a:t>
              </a:r>
            </a:p>
          </p:txBody>
        </p:sp>
        <p:grpSp>
          <p:nvGrpSpPr>
            <p:cNvPr id="181" name="Group 180">
              <a:extLst>
                <a:ext uri="{FF2B5EF4-FFF2-40B4-BE49-F238E27FC236}">
                  <a16:creationId xmlns:a16="http://schemas.microsoft.com/office/drawing/2014/main" id="{8FAA7EDA-271C-40EE-A3FE-E629D7D8850D}"/>
                </a:ext>
              </a:extLst>
            </p:cNvPr>
            <p:cNvGrpSpPr/>
            <p:nvPr/>
          </p:nvGrpSpPr>
          <p:grpSpPr>
            <a:xfrm>
              <a:off x="4695958" y="4079248"/>
              <a:ext cx="471273" cy="393817"/>
              <a:chOff x="4617228" y="5029555"/>
              <a:chExt cx="471273" cy="393817"/>
            </a:xfrm>
          </p:grpSpPr>
          <p:pic>
            <p:nvPicPr>
              <p:cNvPr id="182" name="Picture 181" descr="Diagram&#10;&#10;Description automatically generated">
                <a:extLst>
                  <a:ext uri="{FF2B5EF4-FFF2-40B4-BE49-F238E27FC236}">
                    <a16:creationId xmlns:a16="http://schemas.microsoft.com/office/drawing/2014/main" id="{AD3CCCFD-2E65-4E70-8BC9-99EEA69355A9}"/>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4677566" y="5049511"/>
                <a:ext cx="378601" cy="3624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3" name="Rectangle: Rounded Corners 182">
                <a:extLst>
                  <a:ext uri="{FF2B5EF4-FFF2-40B4-BE49-F238E27FC236}">
                    <a16:creationId xmlns:a16="http://schemas.microsoft.com/office/drawing/2014/main" id="{E4C8566B-AF99-40EE-AD5C-BF231DE33517}"/>
                  </a:ext>
                </a:extLst>
              </p:cNvPr>
              <p:cNvSpPr/>
              <p:nvPr/>
            </p:nvSpPr>
            <p:spPr bwMode="auto">
              <a:xfrm>
                <a:off x="4617228" y="5029555"/>
                <a:ext cx="471273"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grpSp>
      <p:grpSp>
        <p:nvGrpSpPr>
          <p:cNvPr id="184" name="Group 183">
            <a:extLst>
              <a:ext uri="{FF2B5EF4-FFF2-40B4-BE49-F238E27FC236}">
                <a16:creationId xmlns:a16="http://schemas.microsoft.com/office/drawing/2014/main" id="{4E607FA6-D4C0-4A9A-9489-160ED084ECD1}"/>
              </a:ext>
            </a:extLst>
          </p:cNvPr>
          <p:cNvGrpSpPr/>
          <p:nvPr/>
        </p:nvGrpSpPr>
        <p:grpSpPr>
          <a:xfrm>
            <a:off x="1828800" y="1659490"/>
            <a:ext cx="1195506" cy="685501"/>
            <a:chOff x="5362723" y="753877"/>
            <a:chExt cx="1261809" cy="754075"/>
          </a:xfrm>
        </p:grpSpPr>
        <p:sp>
          <p:nvSpPr>
            <p:cNvPr id="185" name="TextBox 184">
              <a:extLst>
                <a:ext uri="{FF2B5EF4-FFF2-40B4-BE49-F238E27FC236}">
                  <a16:creationId xmlns:a16="http://schemas.microsoft.com/office/drawing/2014/main" id="{51E70D36-147C-445A-AEEB-58D205354D13}"/>
                </a:ext>
              </a:extLst>
            </p:cNvPr>
            <p:cNvSpPr txBox="1"/>
            <p:nvPr/>
          </p:nvSpPr>
          <p:spPr>
            <a:xfrm>
              <a:off x="5362723" y="1101674"/>
              <a:ext cx="1261809" cy="40627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Respond &amp; Recovery</a:t>
              </a:r>
              <a:endParaRPr kumimoji="0" lang="en-US" sz="700" b="0" i="0" u="none" strike="noStrike" kern="0" cap="none" spc="0" normalizeH="0" baseline="0" noProof="0">
                <a:ln>
                  <a:noFill/>
                </a:ln>
                <a:solidFill>
                  <a:schemeClr val="bg1">
                    <a:lumMod val="50000"/>
                  </a:schemeClr>
                </a:solidFill>
                <a:effectLst/>
                <a:uLnTx/>
                <a:uFillTx/>
                <a:latin typeface="Arial"/>
                <a:ea typeface="+mn-ea"/>
                <a:cs typeface="+mn-cs"/>
              </a:endParaRPr>
            </a:p>
          </p:txBody>
        </p:sp>
        <p:grpSp>
          <p:nvGrpSpPr>
            <p:cNvPr id="186" name="Group 185">
              <a:extLst>
                <a:ext uri="{FF2B5EF4-FFF2-40B4-BE49-F238E27FC236}">
                  <a16:creationId xmlns:a16="http://schemas.microsoft.com/office/drawing/2014/main" id="{7415CB55-3201-4861-A567-A75CFCEEC5F0}"/>
                </a:ext>
              </a:extLst>
            </p:cNvPr>
            <p:cNvGrpSpPr/>
            <p:nvPr/>
          </p:nvGrpSpPr>
          <p:grpSpPr>
            <a:xfrm>
              <a:off x="5776495" y="753876"/>
              <a:ext cx="405762" cy="393817"/>
              <a:chOff x="5776495" y="753876"/>
              <a:chExt cx="405762" cy="393817"/>
            </a:xfrm>
          </p:grpSpPr>
          <p:pic>
            <p:nvPicPr>
              <p:cNvPr id="189" name="Picture 188" descr="Shape&#10;&#10;Description automatically generated">
                <a:extLst>
                  <a:ext uri="{FF2B5EF4-FFF2-40B4-BE49-F238E27FC236}">
                    <a16:creationId xmlns:a16="http://schemas.microsoft.com/office/drawing/2014/main" id="{47BD0E6C-6145-44E3-9303-6AAB74F2EEBD}"/>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5804998" y="795095"/>
                <a:ext cx="377259" cy="265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1" name="Rectangle: Rounded Corners 190">
                <a:extLst>
                  <a:ext uri="{FF2B5EF4-FFF2-40B4-BE49-F238E27FC236}">
                    <a16:creationId xmlns:a16="http://schemas.microsoft.com/office/drawing/2014/main" id="{F7466BE6-E6F5-4557-A0DB-00FF295A0F26}"/>
                  </a:ext>
                </a:extLst>
              </p:cNvPr>
              <p:cNvSpPr/>
              <p:nvPr/>
            </p:nvSpPr>
            <p:spPr bwMode="auto">
              <a:xfrm>
                <a:off x="5776495" y="753876"/>
                <a:ext cx="405762"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grpSp>
      <p:grpSp>
        <p:nvGrpSpPr>
          <p:cNvPr id="206" name="Group 205">
            <a:extLst>
              <a:ext uri="{FF2B5EF4-FFF2-40B4-BE49-F238E27FC236}">
                <a16:creationId xmlns:a16="http://schemas.microsoft.com/office/drawing/2014/main" id="{EF30DFCA-5C57-8725-BB34-341C45E1A83D}"/>
              </a:ext>
            </a:extLst>
          </p:cNvPr>
          <p:cNvGrpSpPr/>
          <p:nvPr/>
        </p:nvGrpSpPr>
        <p:grpSpPr>
          <a:xfrm>
            <a:off x="1447801" y="4076936"/>
            <a:ext cx="1371600" cy="876064"/>
            <a:chOff x="1447800" y="4153136"/>
            <a:chExt cx="1371600" cy="876064"/>
          </a:xfrm>
        </p:grpSpPr>
        <p:grpSp>
          <p:nvGrpSpPr>
            <p:cNvPr id="195" name="Group 194">
              <a:extLst>
                <a:ext uri="{FF2B5EF4-FFF2-40B4-BE49-F238E27FC236}">
                  <a16:creationId xmlns:a16="http://schemas.microsoft.com/office/drawing/2014/main" id="{D9E42178-7894-4B56-90D0-0F20649C1B30}"/>
                </a:ext>
              </a:extLst>
            </p:cNvPr>
            <p:cNvGrpSpPr/>
            <p:nvPr/>
          </p:nvGrpSpPr>
          <p:grpSpPr>
            <a:xfrm>
              <a:off x="1447800" y="4153136"/>
              <a:ext cx="1371600" cy="876064"/>
              <a:chOff x="7154991" y="751951"/>
              <a:chExt cx="1659603" cy="963701"/>
            </a:xfrm>
          </p:grpSpPr>
          <p:sp>
            <p:nvSpPr>
              <p:cNvPr id="199" name="TextBox 198">
                <a:extLst>
                  <a:ext uri="{FF2B5EF4-FFF2-40B4-BE49-F238E27FC236}">
                    <a16:creationId xmlns:a16="http://schemas.microsoft.com/office/drawing/2014/main" id="{4938D885-3B60-4F85-A8A4-0FAEFFFC9CC0}"/>
                  </a:ext>
                </a:extLst>
              </p:cNvPr>
              <p:cNvSpPr txBox="1"/>
              <p:nvPr/>
            </p:nvSpPr>
            <p:spPr>
              <a:xfrm>
                <a:off x="7154991" y="1157020"/>
                <a:ext cx="1659603" cy="5586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chemeClr val="bg1">
                        <a:lumMod val="50000"/>
                      </a:schemeClr>
                    </a:solidFill>
                    <a:effectLst/>
                    <a:uLnTx/>
                    <a:uFillTx/>
                    <a:latin typeface="Arial"/>
                    <a:ea typeface="+mn-ea"/>
                    <a:cs typeface="+mn-cs"/>
                  </a:rPr>
                  <a:t>Threat and Vulnerability Monitoring</a:t>
                </a:r>
              </a:p>
            </p:txBody>
          </p:sp>
          <p:sp>
            <p:nvSpPr>
              <p:cNvPr id="200" name="Rectangle: Rounded Corners 199">
                <a:extLst>
                  <a:ext uri="{FF2B5EF4-FFF2-40B4-BE49-F238E27FC236}">
                    <a16:creationId xmlns:a16="http://schemas.microsoft.com/office/drawing/2014/main" id="{4671C210-BBF1-4E60-9532-B2CC5F387307}"/>
                  </a:ext>
                </a:extLst>
              </p:cNvPr>
              <p:cNvSpPr/>
              <p:nvPr/>
            </p:nvSpPr>
            <p:spPr bwMode="auto">
              <a:xfrm>
                <a:off x="7798119" y="751951"/>
                <a:ext cx="405762" cy="393817"/>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pic>
          <p:nvPicPr>
            <p:cNvPr id="232" name="Picture 231" descr="A picture containing text, clipart, vector graphics&#10;&#10;Description automatically generated">
              <a:extLst>
                <a:ext uri="{FF2B5EF4-FFF2-40B4-BE49-F238E27FC236}">
                  <a16:creationId xmlns:a16="http://schemas.microsoft.com/office/drawing/2014/main" id="{AB58534E-88D4-43F0-8696-906F9C1AFE8A}"/>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981200" y="4197958"/>
              <a:ext cx="311318" cy="274836"/>
            </a:xfrm>
            <a:prstGeom prst="rect">
              <a:avLst/>
            </a:prstGeom>
          </p:spPr>
        </p:pic>
      </p:grpSp>
      <p:grpSp>
        <p:nvGrpSpPr>
          <p:cNvPr id="205" name="Group 204">
            <a:extLst>
              <a:ext uri="{FF2B5EF4-FFF2-40B4-BE49-F238E27FC236}">
                <a16:creationId xmlns:a16="http://schemas.microsoft.com/office/drawing/2014/main" id="{2AD744E0-1F67-75EF-A759-33CEBAA1F74B}"/>
              </a:ext>
            </a:extLst>
          </p:cNvPr>
          <p:cNvGrpSpPr/>
          <p:nvPr/>
        </p:nvGrpSpPr>
        <p:grpSpPr>
          <a:xfrm>
            <a:off x="2209801" y="3428999"/>
            <a:ext cx="761999" cy="959041"/>
            <a:chOff x="2553313" y="3713327"/>
            <a:chExt cx="761999" cy="795944"/>
          </a:xfrm>
        </p:grpSpPr>
        <p:grpSp>
          <p:nvGrpSpPr>
            <p:cNvPr id="201" name="Group 200">
              <a:extLst>
                <a:ext uri="{FF2B5EF4-FFF2-40B4-BE49-F238E27FC236}">
                  <a16:creationId xmlns:a16="http://schemas.microsoft.com/office/drawing/2014/main" id="{82180E4A-8C05-85BE-BE68-B9D2944F9B54}"/>
                </a:ext>
              </a:extLst>
            </p:cNvPr>
            <p:cNvGrpSpPr/>
            <p:nvPr/>
          </p:nvGrpSpPr>
          <p:grpSpPr>
            <a:xfrm>
              <a:off x="2553313" y="3713327"/>
              <a:ext cx="761999" cy="795944"/>
              <a:chOff x="6924243" y="4070812"/>
              <a:chExt cx="676841" cy="890690"/>
            </a:xfrm>
          </p:grpSpPr>
          <p:sp>
            <p:nvSpPr>
              <p:cNvPr id="202" name="TextBox 201">
                <a:extLst>
                  <a:ext uri="{FF2B5EF4-FFF2-40B4-BE49-F238E27FC236}">
                    <a16:creationId xmlns:a16="http://schemas.microsoft.com/office/drawing/2014/main" id="{5845D690-4454-F383-97A4-5BB5D85A7FF7}"/>
                  </a:ext>
                </a:extLst>
              </p:cNvPr>
              <p:cNvSpPr txBox="1"/>
              <p:nvPr/>
            </p:nvSpPr>
            <p:spPr>
              <a:xfrm>
                <a:off x="6924243" y="4393221"/>
                <a:ext cx="676841" cy="568281"/>
              </a:xfrm>
              <a:prstGeom prst="rect">
                <a:avLst/>
              </a:prstGeom>
              <a:noFill/>
            </p:spPr>
            <p:txBody>
              <a:bodyPr wrap="square" lIns="91440" tIns="45720" rIns="91440" bIns="45720" rtlCol="0" anchor="t">
                <a:spAutoFit/>
              </a:bodyPr>
              <a:lstStyle/>
              <a:p>
                <a:pPr algn="ctr">
                  <a:defRPr/>
                </a:pPr>
                <a:r>
                  <a:rPr lang="en-US" sz="900" b="1">
                    <a:solidFill>
                      <a:schemeClr val="bg1">
                        <a:lumMod val="50000"/>
                      </a:schemeClr>
                    </a:solidFill>
                    <a:latin typeface="Arial"/>
                  </a:rPr>
                  <a:t>Identity &amp; Access Mgmt</a:t>
                </a:r>
                <a:endParaRPr lang="en-US" sz="900" b="1" i="0" u="none" strike="noStrike" kern="1200" cap="none" spc="0" normalizeH="0" baseline="0" noProof="0">
                  <a:ln>
                    <a:noFill/>
                  </a:ln>
                  <a:solidFill>
                    <a:schemeClr val="bg1">
                      <a:lumMod val="50000"/>
                    </a:schemeClr>
                  </a:solidFill>
                  <a:effectLst/>
                  <a:uLnTx/>
                  <a:uFillTx/>
                  <a:latin typeface="Arial"/>
                  <a:cs typeface="Arial"/>
                </a:endParaRPr>
              </a:p>
            </p:txBody>
          </p:sp>
          <p:sp>
            <p:nvSpPr>
              <p:cNvPr id="203" name="Rectangle: Rounded Corners 202">
                <a:extLst>
                  <a:ext uri="{FF2B5EF4-FFF2-40B4-BE49-F238E27FC236}">
                    <a16:creationId xmlns:a16="http://schemas.microsoft.com/office/drawing/2014/main" id="{AA3AC7A4-17C9-8ADA-D286-2FE165B2CB6A}"/>
                  </a:ext>
                </a:extLst>
              </p:cNvPr>
              <p:cNvSpPr/>
              <p:nvPr/>
            </p:nvSpPr>
            <p:spPr bwMode="auto">
              <a:xfrm>
                <a:off x="7080935" y="4070812"/>
                <a:ext cx="363460" cy="361840"/>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chemeClr val="bg1">
                      <a:lumMod val="50000"/>
                    </a:schemeClr>
                  </a:solidFill>
                  <a:effectLst/>
                  <a:uLnTx/>
                  <a:uFillTx/>
                  <a:latin typeface="Times" pitchFamily="18" charset="0"/>
                  <a:ea typeface="+mn-ea"/>
                  <a:cs typeface="+mn-cs"/>
                </a:endParaRPr>
              </a:p>
            </p:txBody>
          </p:sp>
        </p:grpSp>
        <p:pic>
          <p:nvPicPr>
            <p:cNvPr id="204" name="Picture 203" descr="Pair of housekeys, on a key ring, with a keychain">
              <a:extLst>
                <a:ext uri="{FF2B5EF4-FFF2-40B4-BE49-F238E27FC236}">
                  <a16:creationId xmlns:a16="http://schemas.microsoft.com/office/drawing/2014/main" id="{92E53F9B-F109-3910-281A-3875B472B018}"/>
                </a:ext>
              </a:extLst>
            </p:cNvPr>
            <p:cNvPicPr>
              <a:picLocks noChangeAspect="1"/>
            </p:cNvPicPr>
            <p:nvPr/>
          </p:nvPicPr>
          <p:blipFill>
            <a:blip r:embed="rId27"/>
            <a:srcRect l="32" r="32"/>
            <a:stretch>
              <a:fillRect/>
            </a:stretch>
          </p:blipFill>
          <p:spPr>
            <a:xfrm>
              <a:off x="2763562" y="3750537"/>
              <a:ext cx="341499" cy="2278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07" name="Arrow: Chevron 206">
            <a:extLst>
              <a:ext uri="{FF2B5EF4-FFF2-40B4-BE49-F238E27FC236}">
                <a16:creationId xmlns:a16="http://schemas.microsoft.com/office/drawing/2014/main" id="{88904084-0678-0218-9DAC-24773F923157}"/>
              </a:ext>
            </a:extLst>
          </p:cNvPr>
          <p:cNvSpPr/>
          <p:nvPr/>
        </p:nvSpPr>
        <p:spPr bwMode="auto">
          <a:xfrm>
            <a:off x="1535555" y="2605357"/>
            <a:ext cx="259993" cy="368908"/>
          </a:xfrm>
          <a:prstGeom prst="chevron">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08" name="Arrow: Chevron 207">
            <a:extLst>
              <a:ext uri="{FF2B5EF4-FFF2-40B4-BE49-F238E27FC236}">
                <a16:creationId xmlns:a16="http://schemas.microsoft.com/office/drawing/2014/main" id="{14824681-2083-83A2-3103-6C4990C87EE3}"/>
              </a:ext>
            </a:extLst>
          </p:cNvPr>
          <p:cNvSpPr/>
          <p:nvPr/>
        </p:nvSpPr>
        <p:spPr bwMode="auto">
          <a:xfrm>
            <a:off x="1752600" y="2606881"/>
            <a:ext cx="259993" cy="368908"/>
          </a:xfrm>
          <a:prstGeom prst="chevron">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nvGrpSpPr>
          <p:cNvPr id="225" name="Group 224">
            <a:extLst>
              <a:ext uri="{FF2B5EF4-FFF2-40B4-BE49-F238E27FC236}">
                <a16:creationId xmlns:a16="http://schemas.microsoft.com/office/drawing/2014/main" id="{0C49D2FA-5525-ECA3-80F4-3155762630F8}"/>
              </a:ext>
            </a:extLst>
          </p:cNvPr>
          <p:cNvGrpSpPr/>
          <p:nvPr/>
        </p:nvGrpSpPr>
        <p:grpSpPr>
          <a:xfrm>
            <a:off x="2971800" y="1371600"/>
            <a:ext cx="1251806" cy="945012"/>
            <a:chOff x="2899867" y="1365233"/>
            <a:chExt cx="1393708" cy="945012"/>
          </a:xfrm>
        </p:grpSpPr>
        <p:grpSp>
          <p:nvGrpSpPr>
            <p:cNvPr id="221" name="Group 220">
              <a:extLst>
                <a:ext uri="{FF2B5EF4-FFF2-40B4-BE49-F238E27FC236}">
                  <a16:creationId xmlns:a16="http://schemas.microsoft.com/office/drawing/2014/main" id="{7060946F-AD0B-8F0E-7DE2-EF06940B392B}"/>
                </a:ext>
              </a:extLst>
            </p:cNvPr>
            <p:cNvGrpSpPr/>
            <p:nvPr/>
          </p:nvGrpSpPr>
          <p:grpSpPr>
            <a:xfrm>
              <a:off x="2899867" y="1365233"/>
              <a:ext cx="1393708" cy="945012"/>
              <a:chOff x="2899867" y="1365233"/>
              <a:chExt cx="1393708" cy="945012"/>
            </a:xfrm>
          </p:grpSpPr>
          <p:sp>
            <p:nvSpPr>
              <p:cNvPr id="24" name="TextBox 23">
                <a:extLst>
                  <a:ext uri="{FF2B5EF4-FFF2-40B4-BE49-F238E27FC236}">
                    <a16:creationId xmlns:a16="http://schemas.microsoft.com/office/drawing/2014/main" id="{15D6D5A9-8094-A805-E4E2-685C2C41EED2}"/>
                  </a:ext>
                </a:extLst>
              </p:cNvPr>
              <p:cNvSpPr txBox="1"/>
              <p:nvPr/>
            </p:nvSpPr>
            <p:spPr>
              <a:xfrm>
                <a:off x="2899867" y="1710081"/>
                <a:ext cx="1393708" cy="600164"/>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Arial"/>
                    <a:ea typeface="+mn-ea"/>
                    <a:cs typeface="+mn-cs"/>
                  </a:rPr>
                  <a:t>AI Management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a:solidFill>
                      <a:srgbClr val="000000"/>
                    </a:solidFill>
                    <a:latin typeface="Arial"/>
                  </a:rPr>
                  <a:t>AI Policy</a:t>
                </a:r>
                <a:endParaRPr kumimoji="0" lang="en-US" sz="600" b="0" i="0" u="none" strike="noStrike" kern="0" cap="none" spc="0" normalizeH="0" baseline="0" noProof="0">
                  <a:ln>
                    <a:noFill/>
                  </a:ln>
                  <a:solidFill>
                    <a:srgbClr val="000000"/>
                  </a:solidFill>
                  <a:effectLst/>
                  <a:uLnTx/>
                  <a:uFillTx/>
                  <a:latin typeface="Ari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600" kern="0">
                    <a:solidFill>
                      <a:srgbClr val="000000"/>
                    </a:solidFill>
                    <a:latin typeface="Arial"/>
                  </a:rPr>
                  <a:t>Monitor AI Use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600" b="0" i="0" u="none" strike="noStrike" kern="0" cap="none" spc="0" normalizeH="0" baseline="0" noProof="0">
                    <a:ln>
                      <a:noFill/>
                    </a:ln>
                    <a:solidFill>
                      <a:srgbClr val="000000"/>
                    </a:solidFill>
                    <a:effectLst/>
                    <a:uLnTx/>
                    <a:uFillTx/>
                    <a:latin typeface="Arial"/>
                    <a:ea typeface="+mn-ea"/>
                    <a:cs typeface="+mn-cs"/>
                  </a:rPr>
                  <a:t>Assess AI </a:t>
                </a:r>
                <a:r>
                  <a:rPr lang="en-US" sz="600" kern="0">
                    <a:solidFill>
                      <a:srgbClr val="000000"/>
                    </a:solidFill>
                    <a:latin typeface="Arial"/>
                  </a:rPr>
                  <a:t>Security Posture</a:t>
                </a:r>
                <a:endParaRPr kumimoji="0" lang="en-US" sz="600" b="0"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600" b="0" i="0" u="none" strike="noStrike" kern="0" cap="none" spc="0" normalizeH="0" baseline="0" noProof="0">
                  <a:ln>
                    <a:noFill/>
                  </a:ln>
                  <a:solidFill>
                    <a:srgbClr val="000000"/>
                  </a:solidFill>
                  <a:effectLst/>
                  <a:uLnTx/>
                  <a:uFillTx/>
                  <a:latin typeface="Arial"/>
                  <a:ea typeface="+mn-ea"/>
                  <a:cs typeface="+mn-cs"/>
                </a:endParaRPr>
              </a:p>
            </p:txBody>
          </p:sp>
          <p:sp>
            <p:nvSpPr>
              <p:cNvPr id="220" name="Rectangle: Rounded Corners 219">
                <a:extLst>
                  <a:ext uri="{FF2B5EF4-FFF2-40B4-BE49-F238E27FC236}">
                    <a16:creationId xmlns:a16="http://schemas.microsoft.com/office/drawing/2014/main" id="{184DD941-E966-4692-B263-31E025BDB65B}"/>
                  </a:ext>
                </a:extLst>
              </p:cNvPr>
              <p:cNvSpPr/>
              <p:nvPr/>
            </p:nvSpPr>
            <p:spPr bwMode="auto">
              <a:xfrm>
                <a:off x="3207191" y="1365233"/>
                <a:ext cx="365997" cy="344539"/>
              </a:xfrm>
              <a:prstGeom prst="roundRect">
                <a:avLst/>
              </a:prstGeom>
              <a:noFill/>
              <a:ln w="19050">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8" charset="0"/>
                  <a:ea typeface="+mn-ea"/>
                  <a:cs typeface="+mn-cs"/>
                </a:endParaRPr>
              </a:p>
            </p:txBody>
          </p:sp>
        </p:grpSp>
        <p:pic>
          <p:nvPicPr>
            <p:cNvPr id="223" name="Picture 222" descr="A robot thinking in front of a blackboard with math formulas&#10;&#10;Description automatically generated">
              <a:extLst>
                <a:ext uri="{FF2B5EF4-FFF2-40B4-BE49-F238E27FC236}">
                  <a16:creationId xmlns:a16="http://schemas.microsoft.com/office/drawing/2014/main" id="{8D3755A2-3189-F0CF-FCE4-EF82719C88C2}"/>
                </a:ext>
              </a:extLst>
            </p:cNvPr>
            <p:cNvPicPr>
              <a:picLocks noChangeAspect="1"/>
            </p:cNvPicPr>
            <p:nvPr/>
          </p:nvPicPr>
          <p:blipFill>
            <a:blip r:embed="rId28">
              <a:extLst>
                <a:ext uri="{28A0092B-C50C-407E-A947-70E740481C1C}">
                  <a14:useLocalDpi xmlns:a14="http://schemas.microsoft.com/office/drawing/2010/main" val="0"/>
                </a:ext>
                <a:ext uri="{837473B0-CC2E-450A-ABE3-18F120FF3D39}">
                  <a1611:picAttrSrcUrl xmlns:a1611="http://schemas.microsoft.com/office/drawing/2016/11/main" r:id="rId29"/>
                </a:ext>
              </a:extLst>
            </a:blip>
            <a:stretch>
              <a:fillRect/>
            </a:stretch>
          </p:blipFill>
          <p:spPr>
            <a:xfrm>
              <a:off x="3244461" y="1410087"/>
              <a:ext cx="314345" cy="251476"/>
            </a:xfrm>
            <a:prstGeom prst="rect">
              <a:avLst/>
            </a:prstGeom>
          </p:spPr>
        </p:pic>
      </p:grpSp>
      <p:sp>
        <p:nvSpPr>
          <p:cNvPr id="226" name="Rectangle 225">
            <a:extLst>
              <a:ext uri="{FF2B5EF4-FFF2-40B4-BE49-F238E27FC236}">
                <a16:creationId xmlns:a16="http://schemas.microsoft.com/office/drawing/2014/main" id="{15D784E1-D1E3-2661-CE3F-3F5CEACEC2B1}"/>
              </a:ext>
            </a:extLst>
          </p:cNvPr>
          <p:cNvSpPr/>
          <p:nvPr/>
        </p:nvSpPr>
        <p:spPr bwMode="auto">
          <a:xfrm>
            <a:off x="7010400" y="4963838"/>
            <a:ext cx="1373281" cy="914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27" name="Arrow: Right 226">
            <a:extLst>
              <a:ext uri="{FF2B5EF4-FFF2-40B4-BE49-F238E27FC236}">
                <a16:creationId xmlns:a16="http://schemas.microsoft.com/office/drawing/2014/main" id="{C6808780-82FD-FC09-3F83-D46D9A85CC84}"/>
              </a:ext>
            </a:extLst>
          </p:cNvPr>
          <p:cNvSpPr/>
          <p:nvPr/>
        </p:nvSpPr>
        <p:spPr bwMode="auto">
          <a:xfrm>
            <a:off x="215486" y="5341181"/>
            <a:ext cx="4502623" cy="765906"/>
          </a:xfrm>
          <a:prstGeom prst="rightArrow">
            <a:avLst/>
          </a:prstGeom>
          <a:solidFill>
            <a:srgbClr val="FF505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Proces</a:t>
            </a:r>
            <a:r>
              <a:rPr lang="en-US" sz="1600" dirty="0">
                <a:solidFill>
                  <a:schemeClr val="tx1"/>
                </a:solidFill>
                <a:latin typeface="Arial" panose="020B0604020202020204" pitchFamily="34" charset="0"/>
                <a:cs typeface="Arial" panose="020B0604020202020204" pitchFamily="34" charset="0"/>
              </a:rPr>
              <a:t>s, Forum, Tool Established</a:t>
            </a:r>
            <a:endParaRPr kumimoji="0" 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228" name="Arrow: Curved Right 227">
            <a:extLst>
              <a:ext uri="{FF2B5EF4-FFF2-40B4-BE49-F238E27FC236}">
                <a16:creationId xmlns:a16="http://schemas.microsoft.com/office/drawing/2014/main" id="{AB0F9FB7-540F-4077-D6AE-509677AA87B4}"/>
              </a:ext>
            </a:extLst>
          </p:cNvPr>
          <p:cNvSpPr/>
          <p:nvPr/>
        </p:nvSpPr>
        <p:spPr bwMode="auto">
          <a:xfrm>
            <a:off x="5257801" y="5275920"/>
            <a:ext cx="366630" cy="602318"/>
          </a:xfrm>
          <a:prstGeom prst="curvedRightArrow">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29" name="Arrow: Curved Right 228">
            <a:extLst>
              <a:ext uri="{FF2B5EF4-FFF2-40B4-BE49-F238E27FC236}">
                <a16:creationId xmlns:a16="http://schemas.microsoft.com/office/drawing/2014/main" id="{EF8BEB59-35CE-4768-2CC0-09451035F780}"/>
              </a:ext>
            </a:extLst>
          </p:cNvPr>
          <p:cNvSpPr/>
          <p:nvPr/>
        </p:nvSpPr>
        <p:spPr bwMode="auto">
          <a:xfrm>
            <a:off x="7520193" y="5283317"/>
            <a:ext cx="366630" cy="602318"/>
          </a:xfrm>
          <a:prstGeom prst="curvedRightArrow">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31" name="Arrow: Curved Right 230">
            <a:extLst>
              <a:ext uri="{FF2B5EF4-FFF2-40B4-BE49-F238E27FC236}">
                <a16:creationId xmlns:a16="http://schemas.microsoft.com/office/drawing/2014/main" id="{F31A7875-F97D-EF94-F58A-0F7133F7A28F}"/>
              </a:ext>
            </a:extLst>
          </p:cNvPr>
          <p:cNvSpPr/>
          <p:nvPr/>
        </p:nvSpPr>
        <p:spPr bwMode="auto">
          <a:xfrm rot="10800000">
            <a:off x="5667721" y="5230970"/>
            <a:ext cx="366630" cy="602318"/>
          </a:xfrm>
          <a:prstGeom prst="curvedRightArrow">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33" name="Arrow: Curved Right 232">
            <a:extLst>
              <a:ext uri="{FF2B5EF4-FFF2-40B4-BE49-F238E27FC236}">
                <a16:creationId xmlns:a16="http://schemas.microsoft.com/office/drawing/2014/main" id="{EA28BA91-730A-42C0-FB3C-86524A64E56C}"/>
              </a:ext>
            </a:extLst>
          </p:cNvPr>
          <p:cNvSpPr/>
          <p:nvPr/>
        </p:nvSpPr>
        <p:spPr bwMode="auto">
          <a:xfrm rot="10800000">
            <a:off x="7939171" y="5250843"/>
            <a:ext cx="366630" cy="602318"/>
          </a:xfrm>
          <a:prstGeom prst="curvedRightArrow">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237" name="Picture 236" descr="A black and white sign&#10;&#10;Description automatically generated">
            <a:extLst>
              <a:ext uri="{FF2B5EF4-FFF2-40B4-BE49-F238E27FC236}">
                <a16:creationId xmlns:a16="http://schemas.microsoft.com/office/drawing/2014/main" id="{381D3C80-A7D8-81F8-3AA9-EF6BBE67DABF}"/>
              </a:ext>
            </a:extLst>
          </p:cNvPr>
          <p:cNvPicPr>
            <a:picLocks noChangeAspect="1"/>
          </p:cNvPicPr>
          <p:nvPr/>
        </p:nvPicPr>
        <p:blipFill>
          <a:blip r:embed="rId30">
            <a:extLst>
              <a:ext uri="{28A0092B-C50C-407E-A947-70E740481C1C}">
                <a14:useLocalDpi xmlns:a14="http://schemas.microsoft.com/office/drawing/2010/main" val="0"/>
              </a:ext>
              <a:ext uri="{837473B0-CC2E-450A-ABE3-18F120FF3D39}">
                <a1611:picAttrSrcUrl xmlns:a1611="http://schemas.microsoft.com/office/drawing/2016/11/main" r:id="rId31"/>
              </a:ext>
            </a:extLst>
          </a:blip>
          <a:stretch>
            <a:fillRect/>
          </a:stretch>
        </p:blipFill>
        <p:spPr>
          <a:xfrm>
            <a:off x="6446108" y="5289436"/>
            <a:ext cx="679816" cy="543853"/>
          </a:xfrm>
          <a:prstGeom prst="rect">
            <a:avLst/>
          </a:prstGeom>
        </p:spPr>
      </p:pic>
      <p:sp>
        <p:nvSpPr>
          <p:cNvPr id="239" name="Flowchart: Decision 238">
            <a:extLst>
              <a:ext uri="{FF2B5EF4-FFF2-40B4-BE49-F238E27FC236}">
                <a16:creationId xmlns:a16="http://schemas.microsoft.com/office/drawing/2014/main" id="{32FDB326-A8C7-15E7-7F1D-821F88A231DB}"/>
              </a:ext>
            </a:extLst>
          </p:cNvPr>
          <p:cNvSpPr/>
          <p:nvPr/>
        </p:nvSpPr>
        <p:spPr bwMode="auto">
          <a:xfrm>
            <a:off x="5187401" y="3016804"/>
            <a:ext cx="193792" cy="161600"/>
          </a:xfrm>
          <a:prstGeom prst="flowChartDecis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240" name="TextBox 239">
            <a:extLst>
              <a:ext uri="{FF2B5EF4-FFF2-40B4-BE49-F238E27FC236}">
                <a16:creationId xmlns:a16="http://schemas.microsoft.com/office/drawing/2014/main" id="{5844F47F-F003-21B8-45E2-D9CD489C8C35}"/>
              </a:ext>
            </a:extLst>
          </p:cNvPr>
          <p:cNvSpPr txBox="1"/>
          <p:nvPr/>
        </p:nvSpPr>
        <p:spPr>
          <a:xfrm>
            <a:off x="4869832" y="3179087"/>
            <a:ext cx="863173" cy="276999"/>
          </a:xfrm>
          <a:prstGeom prst="rect">
            <a:avLst/>
          </a:prstGeom>
          <a:noFill/>
        </p:spPr>
        <p:txBody>
          <a:bodyPr wrap="square" rtlCol="0">
            <a:spAutoFit/>
          </a:bodyPr>
          <a:lstStyle/>
          <a:p>
            <a:pPr algn="ctr"/>
            <a:r>
              <a:rPr lang="en-US" sz="600" b="1" dirty="0">
                <a:latin typeface="+mn-lt"/>
              </a:rPr>
              <a:t>Simulated Attack Tabletop Exercise</a:t>
            </a:r>
          </a:p>
        </p:txBody>
      </p:sp>
      <p:pic>
        <p:nvPicPr>
          <p:cNvPr id="1026" name="Picture 2" descr="Threat Intelligence ...">
            <a:extLst>
              <a:ext uri="{FF2B5EF4-FFF2-40B4-BE49-F238E27FC236}">
                <a16:creationId xmlns:a16="http://schemas.microsoft.com/office/drawing/2014/main" id="{A99CB747-61F2-0995-A7A7-E5ADEC66C523}"/>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579301" y="5009474"/>
            <a:ext cx="521165" cy="27235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C0702CD-48D7-4E90-5833-54C019C6AC62}"/>
              </a:ext>
            </a:extLst>
          </p:cNvPr>
          <p:cNvPicPr>
            <a:picLocks noChangeAspect="1"/>
          </p:cNvPicPr>
          <p:nvPr/>
        </p:nvPicPr>
        <p:blipFill>
          <a:blip r:embed="rId33"/>
          <a:stretch>
            <a:fillRect/>
          </a:stretch>
        </p:blipFill>
        <p:spPr>
          <a:xfrm>
            <a:off x="973670" y="4997352"/>
            <a:ext cx="289152" cy="289152"/>
          </a:xfrm>
          <a:prstGeom prst="rect">
            <a:avLst/>
          </a:prstGeom>
        </p:spPr>
      </p:pic>
      <p:sp>
        <p:nvSpPr>
          <p:cNvPr id="3" name="Arrow: Left-Right 2">
            <a:extLst>
              <a:ext uri="{FF2B5EF4-FFF2-40B4-BE49-F238E27FC236}">
                <a16:creationId xmlns:a16="http://schemas.microsoft.com/office/drawing/2014/main" id="{9BD6160F-577C-03E9-EE29-BEF54656D48C}"/>
              </a:ext>
            </a:extLst>
          </p:cNvPr>
          <p:cNvSpPr/>
          <p:nvPr/>
        </p:nvSpPr>
        <p:spPr bwMode="auto">
          <a:xfrm>
            <a:off x="1318953" y="5076305"/>
            <a:ext cx="214667" cy="124213"/>
          </a:xfrm>
          <a:prstGeom prst="leftRightArrow">
            <a:avLst/>
          </a:prstGeom>
          <a:solidFill>
            <a:srgbClr val="FF33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 name="Slide Number Placeholder 5">
            <a:extLst>
              <a:ext uri="{FF2B5EF4-FFF2-40B4-BE49-F238E27FC236}">
                <a16:creationId xmlns:a16="http://schemas.microsoft.com/office/drawing/2014/main" id="{29291282-835A-1C86-E03F-DD5ED679B09C}"/>
              </a:ext>
            </a:extLst>
          </p:cNvPr>
          <p:cNvSpPr>
            <a:spLocks noGrp="1"/>
          </p:cNvSpPr>
          <p:nvPr>
            <p:ph type="sldNum" sz="quarter" idx="4"/>
          </p:nvPr>
        </p:nvSpPr>
        <p:spPr/>
        <p:txBody>
          <a:bodyPr/>
          <a:lstStyle/>
          <a:p>
            <a:fld id="{F02ED127-0892-4B43-9B19-63C2AF9C0B16}" type="slidenum">
              <a:rPr lang="en-US" smtClean="0"/>
              <a:pPr/>
              <a:t>8</a:t>
            </a:fld>
            <a:endParaRPr lang="en-US" dirty="0"/>
          </a:p>
        </p:txBody>
      </p:sp>
      <p:grpSp>
        <p:nvGrpSpPr>
          <p:cNvPr id="10" name="Group 9">
            <a:extLst>
              <a:ext uri="{FF2B5EF4-FFF2-40B4-BE49-F238E27FC236}">
                <a16:creationId xmlns:a16="http://schemas.microsoft.com/office/drawing/2014/main" id="{74FBB86E-EBFB-A531-0D70-2CF058710C46}"/>
              </a:ext>
            </a:extLst>
          </p:cNvPr>
          <p:cNvGrpSpPr/>
          <p:nvPr/>
        </p:nvGrpSpPr>
        <p:grpSpPr>
          <a:xfrm>
            <a:off x="6301696" y="3001068"/>
            <a:ext cx="687738" cy="397316"/>
            <a:chOff x="4277698" y="3003783"/>
            <a:chExt cx="687738" cy="397316"/>
          </a:xfrm>
        </p:grpSpPr>
        <p:sp>
          <p:nvSpPr>
            <p:cNvPr id="11" name="TextBox 10">
              <a:extLst>
                <a:ext uri="{FF2B5EF4-FFF2-40B4-BE49-F238E27FC236}">
                  <a16:creationId xmlns:a16="http://schemas.microsoft.com/office/drawing/2014/main" id="{566259DE-084F-A719-77A6-3960DC25E4AC}"/>
                </a:ext>
              </a:extLst>
            </p:cNvPr>
            <p:cNvSpPr txBox="1"/>
            <p:nvPr/>
          </p:nvSpPr>
          <p:spPr>
            <a:xfrm>
              <a:off x="4277698" y="3124100"/>
              <a:ext cx="687738" cy="276999"/>
            </a:xfrm>
            <a:prstGeom prst="rect">
              <a:avLst/>
            </a:prstGeom>
            <a:noFill/>
          </p:spPr>
          <p:txBody>
            <a:bodyPr wrap="square" rtlCol="0">
              <a:spAutoFit/>
            </a:bodyPr>
            <a:lstStyle/>
            <a:p>
              <a:pPr algn="ctr"/>
              <a:r>
                <a:rPr lang="en-US" sz="600" b="1" dirty="0">
                  <a:latin typeface="+mn-lt"/>
                </a:rPr>
                <a:t>PEN Test &amp; CSF AUDIT</a:t>
              </a:r>
            </a:p>
          </p:txBody>
        </p:sp>
        <p:sp>
          <p:nvSpPr>
            <p:cNvPr id="12" name="Explosion: 8 Points 11">
              <a:extLst>
                <a:ext uri="{FF2B5EF4-FFF2-40B4-BE49-F238E27FC236}">
                  <a16:creationId xmlns:a16="http://schemas.microsoft.com/office/drawing/2014/main" id="{0593FAC9-2EF8-6D0A-AC19-944139D4B426}"/>
                </a:ext>
              </a:extLst>
            </p:cNvPr>
            <p:cNvSpPr/>
            <p:nvPr/>
          </p:nvSpPr>
          <p:spPr bwMode="auto">
            <a:xfrm>
              <a:off x="4524318" y="3003783"/>
              <a:ext cx="193792" cy="161600"/>
            </a:xfrm>
            <a:prstGeom prst="irregularSeal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Tree>
    <p:extLst>
      <p:ext uri="{BB962C8B-B14F-4D97-AF65-F5344CB8AC3E}">
        <p14:creationId xmlns:p14="http://schemas.microsoft.com/office/powerpoint/2010/main" val="134129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6">
            <a:extLst>
              <a:ext uri="{FF2B5EF4-FFF2-40B4-BE49-F238E27FC236}">
                <a16:creationId xmlns:a16="http://schemas.microsoft.com/office/drawing/2014/main" id="{7F11A58E-E8E4-4A04-A83F-7E2ABB373115}"/>
              </a:ext>
            </a:extLst>
          </p:cNvPr>
          <p:cNvSpPr txBox="1">
            <a:spLocks/>
          </p:cNvSpPr>
          <p:nvPr/>
        </p:nvSpPr>
        <p:spPr bwMode="auto">
          <a:xfrm>
            <a:off x="990600" y="236346"/>
            <a:ext cx="762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lnSpc>
                <a:spcPct val="70000"/>
              </a:lnSpc>
              <a:defRPr sz="2000" b="1">
                <a:solidFill>
                  <a:srgbClr val="0070C0"/>
                </a:solidFill>
                <a:latin typeface="+mj-lt"/>
                <a:ea typeface="+mj-ea"/>
                <a:cs typeface="+mj-cs"/>
              </a:defRPr>
            </a:lvl1pPr>
            <a:lvl2pPr>
              <a:lnSpc>
                <a:spcPct val="70000"/>
              </a:lnSpc>
              <a:defRPr sz="3200">
                <a:solidFill>
                  <a:schemeClr val="tx2"/>
                </a:solidFill>
                <a:latin typeface="Myriad Pro Black" charset="0"/>
              </a:defRPr>
            </a:lvl2pPr>
            <a:lvl3pPr>
              <a:lnSpc>
                <a:spcPct val="70000"/>
              </a:lnSpc>
              <a:defRPr sz="3200">
                <a:solidFill>
                  <a:schemeClr val="tx2"/>
                </a:solidFill>
                <a:latin typeface="Myriad Pro Black" charset="0"/>
              </a:defRPr>
            </a:lvl3pPr>
            <a:lvl4pPr>
              <a:lnSpc>
                <a:spcPct val="70000"/>
              </a:lnSpc>
              <a:defRPr sz="3200">
                <a:solidFill>
                  <a:schemeClr val="tx2"/>
                </a:solidFill>
                <a:latin typeface="Myriad Pro Black" charset="0"/>
              </a:defRPr>
            </a:lvl4pPr>
            <a:lvl5pPr>
              <a:lnSpc>
                <a:spcPct val="70000"/>
              </a:lnSpc>
              <a:defRPr sz="3200">
                <a:solidFill>
                  <a:schemeClr val="tx2"/>
                </a:solidFill>
                <a:latin typeface="Myriad Pro Black" charset="0"/>
              </a:defRPr>
            </a:lvl5pPr>
            <a:lvl6pPr marL="457200" fontAlgn="base">
              <a:lnSpc>
                <a:spcPct val="70000"/>
              </a:lnSpc>
              <a:spcBef>
                <a:spcPct val="0"/>
              </a:spcBef>
              <a:spcAft>
                <a:spcPct val="0"/>
              </a:spcAft>
              <a:defRPr sz="3200">
                <a:solidFill>
                  <a:schemeClr val="tx2"/>
                </a:solidFill>
                <a:latin typeface="Myriad Pro Black" charset="0"/>
              </a:defRPr>
            </a:lvl6pPr>
            <a:lvl7pPr marL="914400" fontAlgn="base">
              <a:lnSpc>
                <a:spcPct val="70000"/>
              </a:lnSpc>
              <a:spcBef>
                <a:spcPct val="0"/>
              </a:spcBef>
              <a:spcAft>
                <a:spcPct val="0"/>
              </a:spcAft>
              <a:defRPr sz="3200">
                <a:solidFill>
                  <a:schemeClr val="tx2"/>
                </a:solidFill>
                <a:latin typeface="Myriad Pro Black" charset="0"/>
              </a:defRPr>
            </a:lvl7pPr>
            <a:lvl8pPr marL="1371600" fontAlgn="base">
              <a:lnSpc>
                <a:spcPct val="70000"/>
              </a:lnSpc>
              <a:spcBef>
                <a:spcPct val="0"/>
              </a:spcBef>
              <a:spcAft>
                <a:spcPct val="0"/>
              </a:spcAft>
              <a:defRPr sz="3200">
                <a:solidFill>
                  <a:schemeClr val="tx2"/>
                </a:solidFill>
                <a:latin typeface="Myriad Pro Black" charset="0"/>
              </a:defRPr>
            </a:lvl8pPr>
            <a:lvl9pPr marL="1828800" fontAlgn="base">
              <a:lnSpc>
                <a:spcPct val="70000"/>
              </a:lnSpc>
              <a:spcBef>
                <a:spcPct val="0"/>
              </a:spcBef>
              <a:spcAft>
                <a:spcPct val="0"/>
              </a:spcAft>
              <a:defRPr sz="3200">
                <a:solidFill>
                  <a:schemeClr val="tx2"/>
                </a:solidFill>
                <a:latin typeface="Myriad Pro Black" charset="0"/>
              </a:defRPr>
            </a:lvl9pPr>
          </a:lstStyle>
          <a:p>
            <a:r>
              <a:rPr lang="en-US">
                <a:latin typeface="Arial" panose="020B0604020202020204" pitchFamily="34" charset="0"/>
                <a:cs typeface="Arial" panose="020B0604020202020204" pitchFamily="34" charset="0"/>
              </a:rPr>
              <a:t>IPS Cybersecurity Awareness Program</a:t>
            </a:r>
          </a:p>
        </p:txBody>
      </p:sp>
      <p:graphicFrame>
        <p:nvGraphicFramePr>
          <p:cNvPr id="14" name="Content Placeholder 2">
            <a:extLst>
              <a:ext uri="{FF2B5EF4-FFF2-40B4-BE49-F238E27FC236}">
                <a16:creationId xmlns:a16="http://schemas.microsoft.com/office/drawing/2014/main" id="{757FD9B2-CAF5-64ED-0B9D-BA29500F8C27}"/>
              </a:ext>
            </a:extLst>
          </p:cNvPr>
          <p:cNvGraphicFramePr/>
          <p:nvPr>
            <p:extLst>
              <p:ext uri="{D42A27DB-BD31-4B8C-83A1-F6EECF244321}">
                <p14:modId xmlns:p14="http://schemas.microsoft.com/office/powerpoint/2010/main" val="1413983301"/>
              </p:ext>
            </p:extLst>
          </p:nvPr>
        </p:nvGraphicFramePr>
        <p:xfrm>
          <a:off x="1219200" y="1189037"/>
          <a:ext cx="64770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3487C133-1FC3-DDA8-F407-A6294C828EDD}"/>
              </a:ext>
            </a:extLst>
          </p:cNvPr>
          <p:cNvPicPr>
            <a:picLocks noChangeAspect="1"/>
          </p:cNvPicPr>
          <p:nvPr/>
        </p:nvPicPr>
        <p:blipFill rotWithShape="1">
          <a:blip r:embed="rId7"/>
          <a:srcRect t="7272"/>
          <a:stretch/>
        </p:blipFill>
        <p:spPr>
          <a:xfrm>
            <a:off x="6400800" y="3551237"/>
            <a:ext cx="609600" cy="749155"/>
          </a:xfrm>
          <a:prstGeom prst="rect">
            <a:avLst/>
          </a:prstGeom>
        </p:spPr>
      </p:pic>
      <p:sp>
        <p:nvSpPr>
          <p:cNvPr id="3" name="Slide Number Placeholder 2">
            <a:extLst>
              <a:ext uri="{FF2B5EF4-FFF2-40B4-BE49-F238E27FC236}">
                <a16:creationId xmlns:a16="http://schemas.microsoft.com/office/drawing/2014/main" id="{A14D4E1C-C193-B8BE-3B94-294D243C1293}"/>
              </a:ext>
            </a:extLst>
          </p:cNvPr>
          <p:cNvSpPr>
            <a:spLocks noGrp="1"/>
          </p:cNvSpPr>
          <p:nvPr>
            <p:ph type="sldNum" sz="quarter" idx="4"/>
          </p:nvPr>
        </p:nvSpPr>
        <p:spPr/>
        <p:txBody>
          <a:bodyPr/>
          <a:lstStyle/>
          <a:p>
            <a:fld id="{F02ED127-0892-4B43-9B19-63C2AF9C0B16}" type="slidenum">
              <a:rPr lang="en-US" smtClean="0"/>
              <a:pPr/>
              <a:t>9</a:t>
            </a:fld>
            <a:endParaRPr lang="en-US" dirty="0"/>
          </a:p>
        </p:txBody>
      </p:sp>
    </p:spTree>
    <p:extLst>
      <p:ext uri="{BB962C8B-B14F-4D97-AF65-F5344CB8AC3E}">
        <p14:creationId xmlns:p14="http://schemas.microsoft.com/office/powerpoint/2010/main" val="1836632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Desk with computer, phone, books, etc.">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2502" r="12502"/>
          <a:stretch>
            <a:fillRect/>
          </a:stretch>
        </p:blipFill>
        <p:spPr>
          <a:xfrm>
            <a:off x="1381813" y="931025"/>
            <a:ext cx="5551001" cy="4863976"/>
          </a:xfrm>
        </p:spPr>
      </p:pic>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4671233" y="1761446"/>
            <a:ext cx="4467225" cy="2062408"/>
          </a:xfrm>
        </p:spPr>
        <p:txBody>
          <a:bodyPr/>
          <a:lstStyle/>
          <a:p>
            <a:r>
              <a:rPr lang="en-US">
                <a:latin typeface="Arial" panose="020B0604020202020204" pitchFamily="34" charset="0"/>
              </a:rPr>
              <a:t>Organizational Strategy &amp; Service Model</a:t>
            </a:r>
          </a:p>
        </p:txBody>
      </p:sp>
      <p:sp>
        <p:nvSpPr>
          <p:cNvPr id="14" name="Text Placeholder 13">
            <a:extLst>
              <a:ext uri="{FF2B5EF4-FFF2-40B4-BE49-F238E27FC236}">
                <a16:creationId xmlns:a16="http://schemas.microsoft.com/office/drawing/2014/main" id="{F278402B-CA7D-4F5B-B3FA-ED74AB3CFB6C}"/>
              </a:ext>
            </a:extLst>
          </p:cNvPr>
          <p:cNvSpPr>
            <a:spLocks noGrp="1"/>
          </p:cNvSpPr>
          <p:nvPr>
            <p:ph type="body" sz="quarter" idx="13"/>
          </p:nvPr>
        </p:nvSpPr>
        <p:spPr>
          <a:xfrm>
            <a:off x="4676775" y="4114800"/>
            <a:ext cx="4467225" cy="1134626"/>
          </a:xfrm>
        </p:spPr>
        <p:txBody>
          <a:bodyPr/>
          <a:lstStyle/>
          <a:p>
            <a:r>
              <a:rPr lang="en-US">
                <a:latin typeface="Arial" panose="020B0604020202020204" pitchFamily="34" charset="0"/>
              </a:rPr>
              <a:t>Improve customer service, establish business partnership and grow internal capabilities</a:t>
            </a:r>
          </a:p>
        </p:txBody>
      </p:sp>
      <p:sp>
        <p:nvSpPr>
          <p:cNvPr id="2" name="Slide Number Placeholder 1">
            <a:extLst>
              <a:ext uri="{FF2B5EF4-FFF2-40B4-BE49-F238E27FC236}">
                <a16:creationId xmlns:a16="http://schemas.microsoft.com/office/drawing/2014/main" id="{F84AE9B3-CF5B-2E34-3499-468FDB10D15F}"/>
              </a:ext>
            </a:extLst>
          </p:cNvPr>
          <p:cNvSpPr>
            <a:spLocks noGrp="1"/>
          </p:cNvSpPr>
          <p:nvPr>
            <p:ph type="sldNum" sz="quarter" idx="12"/>
          </p:nvPr>
        </p:nvSpPr>
        <p:spPr/>
        <p:txBody>
          <a:bodyPr/>
          <a:lstStyle/>
          <a:p>
            <a:fld id="{19B51A1E-902D-48AF-9020-955120F399B6}" type="slidenum">
              <a:rPr lang="en-US" noProof="0" smtClean="0"/>
              <a:pPr/>
              <a:t>10</a:t>
            </a:fld>
            <a:endParaRPr lang="en-US" noProof="0"/>
          </a:p>
        </p:txBody>
      </p:sp>
    </p:spTree>
    <p:extLst>
      <p:ext uri="{BB962C8B-B14F-4D97-AF65-F5344CB8AC3E}">
        <p14:creationId xmlns:p14="http://schemas.microsoft.com/office/powerpoint/2010/main" val="2838050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sz="2000" b="1" dirty="0">
                <a:solidFill>
                  <a:srgbClr val="0070C0"/>
                </a:solidFill>
                <a:latin typeface="Arial" panose="020B0604020202020204" pitchFamily="34" charset="0"/>
              </a:rPr>
              <a:t>Our</a:t>
            </a:r>
            <a:r>
              <a:rPr lang="en-US" dirty="0">
                <a:latin typeface="Arial" panose="020B0604020202020204" pitchFamily="34" charset="0"/>
              </a:rPr>
              <a:t> </a:t>
            </a:r>
            <a:r>
              <a:rPr lang="en-US" sz="2000" b="1" dirty="0">
                <a:solidFill>
                  <a:srgbClr val="0070C0"/>
                </a:solidFill>
                <a:latin typeface="Arial" panose="020B0604020202020204" pitchFamily="34" charset="0"/>
              </a:rPr>
              <a:t>Shared</a:t>
            </a:r>
            <a:r>
              <a:rPr lang="en-US" dirty="0">
                <a:latin typeface="Arial" panose="020B0604020202020204" pitchFamily="34" charset="0"/>
              </a:rPr>
              <a:t> </a:t>
            </a:r>
            <a:r>
              <a:rPr lang="en-US" sz="2000" b="1" dirty="0">
                <a:solidFill>
                  <a:srgbClr val="0070C0"/>
                </a:solidFill>
                <a:latin typeface="Arial" panose="020B0604020202020204" pitchFamily="34" charset="0"/>
              </a:rPr>
              <a:t>Services</a:t>
            </a:r>
            <a:r>
              <a:rPr lang="en-US" dirty="0">
                <a:latin typeface="Arial" panose="020B0604020202020204" pitchFamily="34" charset="0"/>
              </a:rPr>
              <a:t> </a:t>
            </a:r>
            <a:r>
              <a:rPr lang="en-US" sz="2000" b="1" dirty="0">
                <a:solidFill>
                  <a:srgbClr val="0070C0"/>
                </a:solidFill>
                <a:latin typeface="Arial" panose="020B0604020202020204" pitchFamily="34" charset="0"/>
              </a:rPr>
              <a:t>Journey</a:t>
            </a:r>
          </a:p>
        </p:txBody>
      </p:sp>
      <p:grpSp>
        <p:nvGrpSpPr>
          <p:cNvPr id="20" name="Group 19"/>
          <p:cNvGrpSpPr/>
          <p:nvPr/>
        </p:nvGrpSpPr>
        <p:grpSpPr>
          <a:xfrm>
            <a:off x="1143000" y="4824822"/>
            <a:ext cx="6705600" cy="1056872"/>
            <a:chOff x="1600200" y="4775550"/>
            <a:chExt cx="6324600" cy="1113274"/>
          </a:xfrm>
        </p:grpSpPr>
        <p:sp>
          <p:nvSpPr>
            <p:cNvPr id="4" name="Left-Right Arrow 3"/>
            <p:cNvSpPr/>
            <p:nvPr/>
          </p:nvSpPr>
          <p:spPr bwMode="auto">
            <a:xfrm>
              <a:off x="1600200" y="4775550"/>
              <a:ext cx="6324600" cy="762000"/>
            </a:xfrm>
            <a:prstGeom prst="leftRightArrow">
              <a:avLst/>
            </a:prstGeom>
            <a:solidFill>
              <a:schemeClr val="bg1">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i="0" u="none" strike="noStrike" normalizeH="0" baseline="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5" name="Oval 4"/>
            <p:cNvSpPr/>
            <p:nvPr/>
          </p:nvSpPr>
          <p:spPr bwMode="auto">
            <a:xfrm>
              <a:off x="3037609" y="5150227"/>
              <a:ext cx="152400" cy="152400"/>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6" name="TextBox 5"/>
            <p:cNvSpPr txBox="1"/>
            <p:nvPr/>
          </p:nvSpPr>
          <p:spPr>
            <a:xfrm>
              <a:off x="2750127" y="4937889"/>
              <a:ext cx="963574" cy="243151"/>
            </a:xfrm>
            <a:prstGeom prst="rect">
              <a:avLst/>
            </a:prstGeom>
            <a:noFill/>
          </p:spPr>
          <p:txBody>
            <a:bodyPr wrap="square" rtlCol="0">
              <a:spAutoFit/>
            </a:bodyPr>
            <a:lstStyle/>
            <a:p>
              <a:r>
                <a:rPr lang="en-US" sz="900">
                  <a:latin typeface="Arial" panose="020B0604020202020204" pitchFamily="34" charset="0"/>
                  <a:cs typeface="Arial" panose="020B0604020202020204" pitchFamily="34" charset="0"/>
                </a:rPr>
                <a:t>Prior to 2021</a:t>
              </a:r>
            </a:p>
          </p:txBody>
        </p:sp>
        <p:sp>
          <p:nvSpPr>
            <p:cNvPr id="8" name="Oval 7"/>
            <p:cNvSpPr/>
            <p:nvPr/>
          </p:nvSpPr>
          <p:spPr bwMode="auto">
            <a:xfrm>
              <a:off x="6047509" y="5156550"/>
              <a:ext cx="152400" cy="152400"/>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TextBox 8"/>
            <p:cNvSpPr txBox="1"/>
            <p:nvPr/>
          </p:nvSpPr>
          <p:spPr>
            <a:xfrm>
              <a:off x="5950020" y="4925038"/>
              <a:ext cx="465501" cy="243151"/>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2026</a:t>
              </a:r>
            </a:p>
          </p:txBody>
        </p:sp>
        <p:sp>
          <p:nvSpPr>
            <p:cNvPr id="10" name="Oval 9"/>
            <p:cNvSpPr/>
            <p:nvPr/>
          </p:nvSpPr>
          <p:spPr bwMode="auto">
            <a:xfrm>
              <a:off x="7200900" y="5150227"/>
              <a:ext cx="152400" cy="152400"/>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1" name="TextBox 10"/>
            <p:cNvSpPr txBox="1"/>
            <p:nvPr/>
          </p:nvSpPr>
          <p:spPr>
            <a:xfrm>
              <a:off x="7062355" y="4927950"/>
              <a:ext cx="529072" cy="243151"/>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2027+</a:t>
              </a:r>
            </a:p>
          </p:txBody>
        </p:sp>
        <p:sp>
          <p:nvSpPr>
            <p:cNvPr id="12" name="Oval 11"/>
            <p:cNvSpPr/>
            <p:nvPr/>
          </p:nvSpPr>
          <p:spPr bwMode="auto">
            <a:xfrm>
              <a:off x="4035136" y="5148384"/>
              <a:ext cx="152400" cy="152400"/>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3" name="TextBox 12"/>
            <p:cNvSpPr txBox="1"/>
            <p:nvPr/>
          </p:nvSpPr>
          <p:spPr>
            <a:xfrm>
              <a:off x="3900054" y="4937730"/>
              <a:ext cx="599027" cy="243151"/>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2022-23</a:t>
              </a:r>
            </a:p>
          </p:txBody>
        </p:sp>
        <p:sp>
          <p:nvSpPr>
            <p:cNvPr id="7" name="TextBox 6"/>
            <p:cNvSpPr txBox="1"/>
            <p:nvPr/>
          </p:nvSpPr>
          <p:spPr>
            <a:xfrm>
              <a:off x="3875513" y="5597042"/>
              <a:ext cx="3045968" cy="291782"/>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IPS IT Service Maturity Timeline</a:t>
              </a:r>
            </a:p>
          </p:txBody>
        </p:sp>
      </p:grpSp>
      <p:grpSp>
        <p:nvGrpSpPr>
          <p:cNvPr id="14" name="Group 13"/>
          <p:cNvGrpSpPr/>
          <p:nvPr/>
        </p:nvGrpSpPr>
        <p:grpSpPr>
          <a:xfrm>
            <a:off x="685800" y="990600"/>
            <a:ext cx="7810499" cy="3676285"/>
            <a:chOff x="190500" y="990600"/>
            <a:chExt cx="8305799" cy="3717487"/>
          </a:xfrm>
        </p:grpSpPr>
        <p:pic>
          <p:nvPicPr>
            <p:cNvPr id="1026" name="Picture 2" descr="Maturity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990600"/>
              <a:ext cx="8305799" cy="37174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auto">
            <a:xfrm>
              <a:off x="5252262" y="3723534"/>
              <a:ext cx="1072338" cy="1959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pic>
          <p:nvPicPr>
            <p:cNvPr id="15" name="Picture 2" descr="Maturity Model"/>
            <p:cNvPicPr>
              <a:picLocks noChangeAspect="1" noChangeArrowheads="1"/>
            </p:cNvPicPr>
            <p:nvPr/>
          </p:nvPicPr>
          <p:blipFill rotWithShape="1">
            <a:blip r:embed="rId2">
              <a:extLst>
                <a:ext uri="{28A0092B-C50C-407E-A947-70E740481C1C}">
                  <a14:useLocalDpi xmlns:a14="http://schemas.microsoft.com/office/drawing/2010/main" val="0"/>
                </a:ext>
              </a:extLst>
            </a:blip>
            <a:srcRect l="48165" t="73792" r="38991" b="13910"/>
            <a:stretch/>
          </p:blipFill>
          <p:spPr bwMode="auto">
            <a:xfrm>
              <a:off x="4185461" y="3520664"/>
              <a:ext cx="1066801" cy="470339"/>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bwMode="auto">
            <a:xfrm>
              <a:off x="4185461" y="3991004"/>
              <a:ext cx="1066801" cy="23668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8" name="Rectangle 17"/>
            <p:cNvSpPr/>
            <p:nvPr/>
          </p:nvSpPr>
          <p:spPr bwMode="auto">
            <a:xfrm>
              <a:off x="2590799" y="4080716"/>
              <a:ext cx="304801" cy="10614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grpSp>
      <p:sp>
        <p:nvSpPr>
          <p:cNvPr id="16" name="Oval 15">
            <a:extLst>
              <a:ext uri="{FF2B5EF4-FFF2-40B4-BE49-F238E27FC236}">
                <a16:creationId xmlns:a16="http://schemas.microsoft.com/office/drawing/2014/main" id="{D625CEC7-B615-147B-7CF0-BA3DD6759D4A}"/>
              </a:ext>
            </a:extLst>
          </p:cNvPr>
          <p:cNvSpPr/>
          <p:nvPr/>
        </p:nvSpPr>
        <p:spPr bwMode="auto">
          <a:xfrm>
            <a:off x="4807850" y="5171877"/>
            <a:ext cx="161581" cy="144679"/>
          </a:xfrm>
          <a:prstGeom prst="ellipse">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19" name="TextBox 18">
            <a:extLst>
              <a:ext uri="{FF2B5EF4-FFF2-40B4-BE49-F238E27FC236}">
                <a16:creationId xmlns:a16="http://schemas.microsoft.com/office/drawing/2014/main" id="{3745F9A4-8EFF-725F-05AD-9067BA0E9711}"/>
              </a:ext>
            </a:extLst>
          </p:cNvPr>
          <p:cNvSpPr txBox="1"/>
          <p:nvPr/>
        </p:nvSpPr>
        <p:spPr>
          <a:xfrm>
            <a:off x="4530760" y="4969933"/>
            <a:ext cx="80121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2024-2025</a:t>
            </a:r>
          </a:p>
        </p:txBody>
      </p:sp>
      <p:sp>
        <p:nvSpPr>
          <p:cNvPr id="21" name="Slide Number Placeholder 20">
            <a:extLst>
              <a:ext uri="{FF2B5EF4-FFF2-40B4-BE49-F238E27FC236}">
                <a16:creationId xmlns:a16="http://schemas.microsoft.com/office/drawing/2014/main" id="{051EF035-58C3-963C-A69B-24EAEEB8D77C}"/>
              </a:ext>
            </a:extLst>
          </p:cNvPr>
          <p:cNvSpPr>
            <a:spLocks noGrp="1"/>
          </p:cNvSpPr>
          <p:nvPr>
            <p:ph type="sldNum" sz="quarter" idx="4"/>
          </p:nvPr>
        </p:nvSpPr>
        <p:spPr/>
        <p:txBody>
          <a:bodyPr/>
          <a:lstStyle/>
          <a:p>
            <a:fld id="{F02ED127-0892-4B43-9B19-63C2AF9C0B16}" type="slidenum">
              <a:rPr lang="en-US" smtClean="0"/>
              <a:pPr/>
              <a:t>11</a:t>
            </a:fld>
            <a:endParaRPr lang="en-US" dirty="0"/>
          </a:p>
        </p:txBody>
      </p:sp>
    </p:spTree>
    <p:extLst>
      <p:ext uri="{BB962C8B-B14F-4D97-AF65-F5344CB8AC3E}">
        <p14:creationId xmlns:p14="http://schemas.microsoft.com/office/powerpoint/2010/main" val="4037557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E9ED61D-F31B-7526-32B4-CCA2826E9E4E}"/>
              </a:ext>
            </a:extLst>
          </p:cNvPr>
          <p:cNvSpPr txBox="1">
            <a:spLocks/>
          </p:cNvSpPr>
          <p:nvPr/>
        </p:nvSpPr>
        <p:spPr bwMode="auto">
          <a:xfrm>
            <a:off x="533400" y="152400"/>
            <a:ext cx="7620000" cy="533400"/>
          </a:xfrm>
          <a:prstGeom prst="rect">
            <a:avLst/>
          </a:prstGeom>
          <a:noFill/>
          <a:ln>
            <a:noFill/>
          </a:ln>
        </p:spPr>
        <p:txBody>
          <a:bodyPr vert="horz" wrap="square" lIns="91440" tIns="45720" rIns="91440" bIns="45720" numCol="1" anchor="ctr" anchorCtr="0" compatLnSpc="1">
            <a:prstTxWarp prst="textNoShape">
              <a:avLst/>
            </a:prstTxWarp>
            <a:normAutofit/>
          </a:bodyPr>
          <a:lstStyle>
            <a:lvl1pPr algn="l" rtl="0" eaLnBrk="0" fontAlgn="base" hangingPunct="0">
              <a:lnSpc>
                <a:spcPct val="70000"/>
              </a:lnSpc>
              <a:spcBef>
                <a:spcPct val="0"/>
              </a:spcBef>
              <a:spcAft>
                <a:spcPct val="0"/>
              </a:spcAft>
              <a:defRPr sz="2800">
                <a:solidFill>
                  <a:schemeClr val="tx2"/>
                </a:solidFill>
                <a:latin typeface="+mj-lt"/>
                <a:ea typeface="+mj-ea"/>
                <a:cs typeface="+mj-cs"/>
              </a:defRPr>
            </a:lvl1pPr>
            <a:lvl2pPr algn="l" rtl="0" eaLnBrk="0" fontAlgn="base" hangingPunct="0">
              <a:lnSpc>
                <a:spcPct val="70000"/>
              </a:lnSpc>
              <a:spcBef>
                <a:spcPct val="0"/>
              </a:spcBef>
              <a:spcAft>
                <a:spcPct val="0"/>
              </a:spcAft>
              <a:defRPr sz="3200">
                <a:solidFill>
                  <a:schemeClr val="tx2"/>
                </a:solidFill>
                <a:latin typeface="Myriad Pro Black" charset="0"/>
              </a:defRPr>
            </a:lvl2pPr>
            <a:lvl3pPr algn="l" rtl="0" eaLnBrk="0" fontAlgn="base" hangingPunct="0">
              <a:lnSpc>
                <a:spcPct val="70000"/>
              </a:lnSpc>
              <a:spcBef>
                <a:spcPct val="0"/>
              </a:spcBef>
              <a:spcAft>
                <a:spcPct val="0"/>
              </a:spcAft>
              <a:defRPr sz="3200">
                <a:solidFill>
                  <a:schemeClr val="tx2"/>
                </a:solidFill>
                <a:latin typeface="Myriad Pro Black" charset="0"/>
              </a:defRPr>
            </a:lvl3pPr>
            <a:lvl4pPr algn="l" rtl="0" eaLnBrk="0" fontAlgn="base" hangingPunct="0">
              <a:lnSpc>
                <a:spcPct val="70000"/>
              </a:lnSpc>
              <a:spcBef>
                <a:spcPct val="0"/>
              </a:spcBef>
              <a:spcAft>
                <a:spcPct val="0"/>
              </a:spcAft>
              <a:defRPr sz="3200">
                <a:solidFill>
                  <a:schemeClr val="tx2"/>
                </a:solidFill>
                <a:latin typeface="Myriad Pro Black" charset="0"/>
              </a:defRPr>
            </a:lvl4pPr>
            <a:lvl5pPr algn="l" rtl="0" eaLnBrk="0" fontAlgn="base" hangingPunct="0">
              <a:lnSpc>
                <a:spcPct val="70000"/>
              </a:lnSpc>
              <a:spcBef>
                <a:spcPct val="0"/>
              </a:spcBef>
              <a:spcAft>
                <a:spcPct val="0"/>
              </a:spcAft>
              <a:defRPr sz="3200">
                <a:solidFill>
                  <a:schemeClr val="tx2"/>
                </a:solidFill>
                <a:latin typeface="Myriad Pro Black" charset="0"/>
              </a:defRPr>
            </a:lvl5pPr>
            <a:lvl6pPr marL="457200" algn="l" rtl="0" fontAlgn="base">
              <a:lnSpc>
                <a:spcPct val="70000"/>
              </a:lnSpc>
              <a:spcBef>
                <a:spcPct val="0"/>
              </a:spcBef>
              <a:spcAft>
                <a:spcPct val="0"/>
              </a:spcAft>
              <a:defRPr sz="3200">
                <a:solidFill>
                  <a:schemeClr val="tx2"/>
                </a:solidFill>
                <a:latin typeface="Myriad Pro Black" charset="0"/>
              </a:defRPr>
            </a:lvl6pPr>
            <a:lvl7pPr marL="914400" algn="l" rtl="0" fontAlgn="base">
              <a:lnSpc>
                <a:spcPct val="70000"/>
              </a:lnSpc>
              <a:spcBef>
                <a:spcPct val="0"/>
              </a:spcBef>
              <a:spcAft>
                <a:spcPct val="0"/>
              </a:spcAft>
              <a:defRPr sz="3200">
                <a:solidFill>
                  <a:schemeClr val="tx2"/>
                </a:solidFill>
                <a:latin typeface="Myriad Pro Black" charset="0"/>
              </a:defRPr>
            </a:lvl7pPr>
            <a:lvl8pPr marL="1371600" algn="l" rtl="0" fontAlgn="base">
              <a:lnSpc>
                <a:spcPct val="70000"/>
              </a:lnSpc>
              <a:spcBef>
                <a:spcPct val="0"/>
              </a:spcBef>
              <a:spcAft>
                <a:spcPct val="0"/>
              </a:spcAft>
              <a:defRPr sz="3200">
                <a:solidFill>
                  <a:schemeClr val="tx2"/>
                </a:solidFill>
                <a:latin typeface="Myriad Pro Black" charset="0"/>
              </a:defRPr>
            </a:lvl8pPr>
            <a:lvl9pPr marL="1828800" algn="l" rtl="0" fontAlgn="base">
              <a:lnSpc>
                <a:spcPct val="70000"/>
              </a:lnSpc>
              <a:spcBef>
                <a:spcPct val="0"/>
              </a:spcBef>
              <a:spcAft>
                <a:spcPct val="0"/>
              </a:spcAft>
              <a:defRPr sz="3200">
                <a:solidFill>
                  <a:schemeClr val="tx2"/>
                </a:solidFill>
                <a:latin typeface="Myriad Pro Black" charset="0"/>
              </a:defRPr>
            </a:lvl9pPr>
          </a:lstStyle>
          <a:p>
            <a:pPr algn="r">
              <a:spcAft>
                <a:spcPts val="600"/>
              </a:spcAft>
            </a:pPr>
            <a:r>
              <a:rPr lang="en-US" b="1">
                <a:latin typeface="Arial" panose="020B0604020202020204" pitchFamily="34" charset="0"/>
                <a:cs typeface="Arial" panose="020B0604020202020204" pitchFamily="34" charset="0"/>
              </a:rPr>
              <a:t>Organizational</a:t>
            </a:r>
            <a:r>
              <a:rPr lang="en-US" kern="0">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Chart</a:t>
            </a:r>
          </a:p>
        </p:txBody>
      </p:sp>
      <p:sp>
        <p:nvSpPr>
          <p:cNvPr id="2" name="Slide Number Placeholder 1">
            <a:extLst>
              <a:ext uri="{FF2B5EF4-FFF2-40B4-BE49-F238E27FC236}">
                <a16:creationId xmlns:a16="http://schemas.microsoft.com/office/drawing/2014/main" id="{EFB7A8A5-B112-E004-F5DF-AC5CE0914704}"/>
              </a:ext>
            </a:extLst>
          </p:cNvPr>
          <p:cNvSpPr>
            <a:spLocks noGrp="1"/>
          </p:cNvSpPr>
          <p:nvPr>
            <p:ph type="sldNum" sz="quarter" idx="4"/>
          </p:nvPr>
        </p:nvSpPr>
        <p:spPr/>
        <p:txBody>
          <a:bodyPr/>
          <a:lstStyle/>
          <a:p>
            <a:fld id="{F02ED127-0892-4B43-9B19-63C2AF9C0B16}" type="slidenum">
              <a:rPr lang="en-US" smtClean="0"/>
              <a:pPr/>
              <a:t>12</a:t>
            </a:fld>
            <a:endParaRPr lang="en-US" dirty="0"/>
          </a:p>
        </p:txBody>
      </p:sp>
      <p:pic>
        <p:nvPicPr>
          <p:cNvPr id="6" name="Picture 5">
            <a:extLst>
              <a:ext uri="{FF2B5EF4-FFF2-40B4-BE49-F238E27FC236}">
                <a16:creationId xmlns:a16="http://schemas.microsoft.com/office/drawing/2014/main" id="{0438B9BF-183A-C8D3-8260-C1CA0EA15EF0}"/>
              </a:ext>
            </a:extLst>
          </p:cNvPr>
          <p:cNvPicPr>
            <a:picLocks noChangeAspect="1"/>
          </p:cNvPicPr>
          <p:nvPr/>
        </p:nvPicPr>
        <p:blipFill>
          <a:blip r:embed="rId2"/>
          <a:stretch>
            <a:fillRect/>
          </a:stretch>
        </p:blipFill>
        <p:spPr>
          <a:xfrm>
            <a:off x="44335" y="940724"/>
            <a:ext cx="8919757" cy="4976552"/>
          </a:xfrm>
          <a:prstGeom prst="rect">
            <a:avLst/>
          </a:prstGeom>
        </p:spPr>
      </p:pic>
    </p:spTree>
    <p:extLst>
      <p:ext uri="{BB962C8B-B14F-4D97-AF65-F5344CB8AC3E}">
        <p14:creationId xmlns:p14="http://schemas.microsoft.com/office/powerpoint/2010/main" val="332204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8"/>
          <p:cNvSpPr txBox="1">
            <a:spLocks noGrp="1"/>
          </p:cNvSpPr>
          <p:nvPr>
            <p:ph type="title"/>
          </p:nvPr>
        </p:nvSpPr>
        <p:spPr>
          <a:prstGeom prst="rect">
            <a:avLst/>
          </a:prstGeom>
        </p:spPr>
        <p:txBody>
          <a:bodyPr spcFirstLastPara="1" vert="horz" wrap="square" lIns="91425" tIns="91425" rIns="91425" bIns="91425" numCol="1" rtlCol="0" anchor="ctr" anchorCtr="0" compatLnSpc="1">
            <a:prstTxWarp prst="textNoShape">
              <a:avLst/>
            </a:prstTxWarp>
            <a:noAutofit/>
          </a:bodyPr>
          <a:lstStyle/>
          <a:p>
            <a:pPr>
              <a:spcBef>
                <a:spcPts val="0"/>
              </a:spcBef>
            </a:pPr>
            <a:r>
              <a:rPr lang="en">
                <a:latin typeface="Arial" panose="020B0604020202020204" pitchFamily="34" charset="0"/>
              </a:rPr>
              <a:t>IT Demand Management</a:t>
            </a:r>
            <a:br>
              <a:rPr lang="en">
                <a:latin typeface="Arial" panose="020B0604020202020204" pitchFamily="34" charset="0"/>
              </a:rPr>
            </a:br>
            <a:r>
              <a:rPr lang="en-US" sz="1350">
                <a:solidFill>
                  <a:schemeClr val="dk2"/>
                </a:solidFill>
                <a:latin typeface="Arial" panose="020B0604020202020204" pitchFamily="34" charset="0"/>
              </a:rPr>
              <a:t>IT Service Delivery model will support four main inputs of demand</a:t>
            </a:r>
            <a:endParaRPr sz="1350">
              <a:latin typeface="Arial" panose="020B0604020202020204" pitchFamily="34" charset="0"/>
            </a:endParaRPr>
          </a:p>
        </p:txBody>
      </p:sp>
      <p:graphicFrame>
        <p:nvGraphicFramePr>
          <p:cNvPr id="3" name="Diagram 2"/>
          <p:cNvGraphicFramePr/>
          <p:nvPr>
            <p:extLst>
              <p:ext uri="{D42A27DB-BD31-4B8C-83A1-F6EECF244321}">
                <p14:modId xmlns:p14="http://schemas.microsoft.com/office/powerpoint/2010/main" val="2627846129"/>
              </p:ext>
            </p:extLst>
          </p:nvPr>
        </p:nvGraphicFramePr>
        <p:xfrm>
          <a:off x="737062" y="1130532"/>
          <a:ext cx="7110153" cy="36498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Google Shape;138;p18"/>
          <p:cNvPicPr preferRelativeResize="0"/>
          <p:nvPr/>
        </p:nvPicPr>
        <p:blipFill>
          <a:blip r:embed="rId8">
            <a:alphaModFix/>
          </a:blip>
          <a:stretch>
            <a:fillRect/>
          </a:stretch>
        </p:blipFill>
        <p:spPr>
          <a:xfrm>
            <a:off x="1518603" y="902552"/>
            <a:ext cx="318042" cy="369733"/>
          </a:xfrm>
          <a:prstGeom prst="rect">
            <a:avLst/>
          </a:prstGeom>
          <a:ln>
            <a:noFill/>
          </a:ln>
          <a:effectLst>
            <a:outerShdw blurRad="292100" dist="139700" dir="2700000" algn="tl" rotWithShape="0">
              <a:srgbClr val="333333">
                <a:alpha val="65000"/>
              </a:srgbClr>
            </a:outerShdw>
          </a:effectLst>
        </p:spPr>
      </p:pic>
      <p:pic>
        <p:nvPicPr>
          <p:cNvPr id="24" name="Google Shape;135;p18"/>
          <p:cNvPicPr preferRelativeResize="0"/>
          <p:nvPr/>
        </p:nvPicPr>
        <p:blipFill>
          <a:blip r:embed="rId9">
            <a:alphaModFix/>
          </a:blip>
          <a:stretch>
            <a:fillRect/>
          </a:stretch>
        </p:blipFill>
        <p:spPr>
          <a:xfrm>
            <a:off x="5139353" y="908123"/>
            <a:ext cx="440700" cy="334001"/>
          </a:xfrm>
          <a:prstGeom prst="rect">
            <a:avLst/>
          </a:prstGeom>
          <a:noFill/>
          <a:ln>
            <a:noFill/>
          </a:ln>
        </p:spPr>
      </p:pic>
      <p:pic>
        <p:nvPicPr>
          <p:cNvPr id="25" name="Google Shape;136;p18"/>
          <p:cNvPicPr preferRelativeResize="0"/>
          <p:nvPr/>
        </p:nvPicPr>
        <p:blipFill>
          <a:blip r:embed="rId10">
            <a:alphaModFix/>
          </a:blip>
          <a:stretch>
            <a:fillRect/>
          </a:stretch>
        </p:blipFill>
        <p:spPr>
          <a:xfrm>
            <a:off x="6757342" y="949322"/>
            <a:ext cx="318042" cy="312668"/>
          </a:xfrm>
          <a:prstGeom prst="rect">
            <a:avLst/>
          </a:prstGeom>
          <a:noFill/>
          <a:ln>
            <a:noFill/>
          </a:ln>
        </p:spPr>
      </p:pic>
      <p:pic>
        <p:nvPicPr>
          <p:cNvPr id="4" name="Picture 3" descr="Here to Help | Property, Estate &amp; Community Asset Management"/>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80067" y="967935"/>
            <a:ext cx="263955" cy="263522"/>
          </a:xfrm>
          <a:prstGeom prst="rect">
            <a:avLst/>
          </a:prstGeom>
        </p:spPr>
      </p:pic>
      <p:graphicFrame>
        <p:nvGraphicFramePr>
          <p:cNvPr id="9" name="Diagram 8">
            <a:extLst>
              <a:ext uri="{FF2B5EF4-FFF2-40B4-BE49-F238E27FC236}">
                <a16:creationId xmlns:a16="http://schemas.microsoft.com/office/drawing/2014/main" id="{8362AF5E-B332-26B8-C8CD-88C5C560D18D}"/>
              </a:ext>
            </a:extLst>
          </p:cNvPr>
          <p:cNvGraphicFramePr/>
          <p:nvPr>
            <p:extLst>
              <p:ext uri="{D42A27DB-BD31-4B8C-83A1-F6EECF244321}">
                <p14:modId xmlns:p14="http://schemas.microsoft.com/office/powerpoint/2010/main" val="2111321638"/>
              </p:ext>
            </p:extLst>
          </p:nvPr>
        </p:nvGraphicFramePr>
        <p:xfrm>
          <a:off x="990600" y="4749801"/>
          <a:ext cx="3498273" cy="156633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 name="TextBox 9">
            <a:extLst>
              <a:ext uri="{FF2B5EF4-FFF2-40B4-BE49-F238E27FC236}">
                <a16:creationId xmlns:a16="http://schemas.microsoft.com/office/drawing/2014/main" id="{C1628167-4626-A18C-105B-B99A05EBD4D7}"/>
              </a:ext>
            </a:extLst>
          </p:cNvPr>
          <p:cNvSpPr txBox="1"/>
          <p:nvPr/>
        </p:nvSpPr>
        <p:spPr>
          <a:xfrm rot="18843941">
            <a:off x="1462180" y="4854149"/>
            <a:ext cx="430887" cy="1544787"/>
          </a:xfrm>
          <a:prstGeom prst="rect">
            <a:avLst/>
          </a:prstGeom>
          <a:noFill/>
        </p:spPr>
        <p:txBody>
          <a:bodyPr vert="eaVert" wrap="square" rtlCol="0">
            <a:spAutoFit/>
          </a:bodyPr>
          <a:lstStyle/>
          <a:p>
            <a:pPr algn="ctr"/>
            <a:r>
              <a:rPr lang="en-US" sz="1600" dirty="0">
                <a:latin typeface="Arial" panose="020B0604020202020204" pitchFamily="34" charset="0"/>
                <a:cs typeface="Arial" panose="020B0604020202020204" pitchFamily="34" charset="0"/>
              </a:rPr>
              <a:t>Prioritization</a:t>
            </a:r>
          </a:p>
        </p:txBody>
      </p:sp>
      <p:grpSp>
        <p:nvGrpSpPr>
          <p:cNvPr id="7" name="Group 6">
            <a:extLst>
              <a:ext uri="{FF2B5EF4-FFF2-40B4-BE49-F238E27FC236}">
                <a16:creationId xmlns:a16="http://schemas.microsoft.com/office/drawing/2014/main" id="{69B9D00A-4D45-8DA3-10DC-64FB05BDAA71}"/>
              </a:ext>
            </a:extLst>
          </p:cNvPr>
          <p:cNvGrpSpPr/>
          <p:nvPr/>
        </p:nvGrpSpPr>
        <p:grpSpPr>
          <a:xfrm>
            <a:off x="737062" y="4922619"/>
            <a:ext cx="736369" cy="1356596"/>
            <a:chOff x="382385" y="4876800"/>
            <a:chExt cx="736369" cy="1356596"/>
          </a:xfrm>
        </p:grpSpPr>
        <p:sp>
          <p:nvSpPr>
            <p:cNvPr id="2" name="TextBox 1">
              <a:extLst>
                <a:ext uri="{FF2B5EF4-FFF2-40B4-BE49-F238E27FC236}">
                  <a16:creationId xmlns:a16="http://schemas.microsoft.com/office/drawing/2014/main" id="{A376A232-D3A0-156D-1EFA-51EA1C0DA077}"/>
                </a:ext>
              </a:extLst>
            </p:cNvPr>
            <p:cNvSpPr txBox="1"/>
            <p:nvPr/>
          </p:nvSpPr>
          <p:spPr>
            <a:xfrm>
              <a:off x="382385" y="4876800"/>
              <a:ext cx="608215"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Critical</a:t>
              </a:r>
            </a:p>
          </p:txBody>
        </p:sp>
        <p:sp>
          <p:nvSpPr>
            <p:cNvPr id="5" name="Arrow: Down 4">
              <a:extLst>
                <a:ext uri="{FF2B5EF4-FFF2-40B4-BE49-F238E27FC236}">
                  <a16:creationId xmlns:a16="http://schemas.microsoft.com/office/drawing/2014/main" id="{2E754A79-D8A3-83E0-7E08-D61EA3FB8300}"/>
                </a:ext>
              </a:extLst>
            </p:cNvPr>
            <p:cNvSpPr/>
            <p:nvPr/>
          </p:nvSpPr>
          <p:spPr bwMode="auto">
            <a:xfrm>
              <a:off x="533400" y="5203767"/>
              <a:ext cx="281247" cy="75368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542D699-340D-ED83-5895-7EEBDD5E007C}"/>
                </a:ext>
              </a:extLst>
            </p:cNvPr>
            <p:cNvSpPr txBox="1"/>
            <p:nvPr/>
          </p:nvSpPr>
          <p:spPr>
            <a:xfrm>
              <a:off x="510539" y="5987175"/>
              <a:ext cx="608215"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Low</a:t>
              </a:r>
            </a:p>
          </p:txBody>
        </p:sp>
      </p:grpSp>
      <p:sp>
        <p:nvSpPr>
          <p:cNvPr id="8" name="Slide Number Placeholder 7">
            <a:extLst>
              <a:ext uri="{FF2B5EF4-FFF2-40B4-BE49-F238E27FC236}">
                <a16:creationId xmlns:a16="http://schemas.microsoft.com/office/drawing/2014/main" id="{790DA43A-3959-DBDA-4B69-0EBD2565E187}"/>
              </a:ext>
            </a:extLst>
          </p:cNvPr>
          <p:cNvSpPr>
            <a:spLocks noGrp="1"/>
          </p:cNvSpPr>
          <p:nvPr>
            <p:ph type="sldNum" sz="quarter" idx="4"/>
          </p:nvPr>
        </p:nvSpPr>
        <p:spPr/>
        <p:txBody>
          <a:bodyPr/>
          <a:lstStyle/>
          <a:p>
            <a:fld id="{F02ED127-0892-4B43-9B19-63C2AF9C0B16}" type="slidenum">
              <a:rPr lang="en-US" smtClean="0"/>
              <a:pPr/>
              <a:t>13</a:t>
            </a:fld>
            <a:endParaRPr lang="en-US" dirty="0"/>
          </a:p>
        </p:txBody>
      </p:sp>
    </p:spTree>
    <p:extLst>
      <p:ext uri="{BB962C8B-B14F-4D97-AF65-F5344CB8AC3E}">
        <p14:creationId xmlns:p14="http://schemas.microsoft.com/office/powerpoint/2010/main" val="42420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34" name="Rectangle 33"/>
          <p:cNvSpPr/>
          <p:nvPr/>
        </p:nvSpPr>
        <p:spPr>
          <a:xfrm>
            <a:off x="609600" y="5229223"/>
            <a:ext cx="8077199" cy="942977"/>
          </a:xfrm>
          <a:prstGeom prst="rect">
            <a:avLst/>
          </a:prstGeom>
          <a:solidFill>
            <a:srgbClr val="00B050"/>
          </a:solidFill>
        </p:spPr>
        <p:style>
          <a:lnRef idx="0">
            <a:schemeClr val="accent5"/>
          </a:lnRef>
          <a:fillRef idx="3">
            <a:schemeClr val="accent5"/>
          </a:fillRef>
          <a:effectRef idx="3">
            <a:schemeClr val="accent5"/>
          </a:effectRef>
          <a:fontRef idx="minor">
            <a:schemeClr val="lt1"/>
          </a:fontRef>
        </p:style>
        <p:txBody>
          <a:bodyPr rtlCol="0" anchor="b"/>
          <a:lstStyle/>
          <a:p>
            <a:pPr algn="ctr"/>
            <a:r>
              <a:rPr lang="en-US" sz="1400" b="1">
                <a:solidFill>
                  <a:schemeClr val="bg1"/>
                </a:solidFill>
                <a:latin typeface="Arial" panose="020B0604020202020204" pitchFamily="34" charset="0"/>
                <a:cs typeface="Arial" panose="020B0604020202020204" pitchFamily="34" charset="0"/>
              </a:rPr>
              <a:t>IT Shared Services</a:t>
            </a:r>
          </a:p>
        </p:txBody>
      </p:sp>
      <p:sp>
        <p:nvSpPr>
          <p:cNvPr id="142" name="Google Shape;142;p18"/>
          <p:cNvSpPr txBox="1">
            <a:spLocks noGrp="1"/>
          </p:cNvSpPr>
          <p:nvPr>
            <p:ph type="title"/>
          </p:nvPr>
        </p:nvSpPr>
        <p:spPr>
          <a:xfrm>
            <a:off x="990600" y="131626"/>
            <a:ext cx="7620000" cy="498988"/>
          </a:xfrm>
          <a:prstGeom prst="rect">
            <a:avLst/>
          </a:prstGeom>
        </p:spPr>
        <p:txBody>
          <a:bodyPr vert="horz" wrap="square" lIns="68580" tIns="34290" rIns="68580" bIns="34290" numCol="1" rtlCol="0" anchor="t" anchorCtr="0" compatLnSpc="1">
            <a:prstTxWarp prst="textNoShape">
              <a:avLst/>
            </a:prstTxWarp>
            <a:normAutofit fontScale="90000"/>
          </a:bodyPr>
          <a:lstStyle/>
          <a:p>
            <a:pPr algn="r"/>
            <a:r>
              <a:rPr lang="en" sz="2000" b="1" dirty="0">
                <a:solidFill>
                  <a:srgbClr val="0070C0"/>
                </a:solidFill>
                <a:latin typeface="Arial" panose="020B0604020202020204" pitchFamily="34" charset="0"/>
              </a:rPr>
              <a:t>IT</a:t>
            </a:r>
            <a:r>
              <a:rPr lang="en" dirty="0">
                <a:latin typeface="Arial" panose="020B0604020202020204" pitchFamily="34" charset="0"/>
              </a:rPr>
              <a:t> </a:t>
            </a:r>
            <a:r>
              <a:rPr lang="en" sz="2000" b="1" dirty="0">
                <a:solidFill>
                  <a:srgbClr val="0070C0"/>
                </a:solidFill>
                <a:latin typeface="Arial" panose="020B0604020202020204" pitchFamily="34" charset="0"/>
              </a:rPr>
              <a:t>Service</a:t>
            </a:r>
            <a:r>
              <a:rPr lang="en" dirty="0">
                <a:latin typeface="Arial" panose="020B0604020202020204" pitchFamily="34" charset="0"/>
              </a:rPr>
              <a:t> </a:t>
            </a:r>
            <a:r>
              <a:rPr lang="en" sz="2000" b="1" dirty="0">
                <a:solidFill>
                  <a:srgbClr val="0070C0"/>
                </a:solidFill>
                <a:latin typeface="Arial" panose="020B0604020202020204" pitchFamily="34" charset="0"/>
              </a:rPr>
              <a:t>Delivery</a:t>
            </a:r>
            <a:r>
              <a:rPr lang="en" dirty="0">
                <a:latin typeface="Arial" panose="020B0604020202020204" pitchFamily="34" charset="0"/>
              </a:rPr>
              <a:t> </a:t>
            </a:r>
            <a:r>
              <a:rPr lang="en" sz="2000" b="1" dirty="0">
                <a:solidFill>
                  <a:srgbClr val="0070C0"/>
                </a:solidFill>
                <a:latin typeface="Arial" panose="020B0604020202020204" pitchFamily="34" charset="0"/>
              </a:rPr>
              <a:t>Model</a:t>
            </a:r>
            <a:br>
              <a:rPr lang="en" sz="2000" b="1" dirty="0">
                <a:solidFill>
                  <a:srgbClr val="0070C0"/>
                </a:solidFill>
                <a:latin typeface="Arial" panose="020B0604020202020204" pitchFamily="34" charset="0"/>
              </a:rPr>
            </a:br>
            <a:r>
              <a:rPr lang="en" sz="1600" dirty="0">
                <a:solidFill>
                  <a:srgbClr val="0070C0"/>
                </a:solidFill>
                <a:latin typeface="Arial" panose="020B0604020202020204" pitchFamily="34" charset="0"/>
              </a:rPr>
              <a:t>Zendesk ‘Help Desk’ ticketing system contains all details and history from Open to Close</a:t>
            </a:r>
            <a:endParaRPr sz="2000" dirty="0">
              <a:solidFill>
                <a:srgbClr val="0070C0"/>
              </a:solidFill>
              <a:latin typeface="Arial" panose="020B0604020202020204" pitchFamily="34" charset="0"/>
            </a:endParaRPr>
          </a:p>
        </p:txBody>
      </p:sp>
      <p:sp>
        <p:nvSpPr>
          <p:cNvPr id="103" name="Google Shape;103;p18"/>
          <p:cNvSpPr/>
          <p:nvPr/>
        </p:nvSpPr>
        <p:spPr>
          <a:xfrm>
            <a:off x="6262587" y="5337386"/>
            <a:ext cx="2013086" cy="745777"/>
          </a:xfrm>
          <a:prstGeom prst="trapezoid">
            <a:avLst>
              <a:gd name="adj" fmla="val 25000"/>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algn="ctr"/>
            <a:r>
              <a:rPr lang="en-US" sz="1000" b="1">
                <a:latin typeface="Arial" panose="020B0604020202020204" pitchFamily="34" charset="0"/>
                <a:ea typeface="Helvetica Neue"/>
                <a:cs typeface="Arial" panose="020B0604020202020204" pitchFamily="34" charset="0"/>
                <a:sym typeface="Helvetica Neue"/>
              </a:rPr>
              <a:t>Applications, EDI, and BI/Data Team</a:t>
            </a:r>
            <a:endParaRPr sz="1000" b="1">
              <a:latin typeface="Arial" panose="020B0604020202020204" pitchFamily="34" charset="0"/>
              <a:ea typeface="Helvetica Neue"/>
              <a:cs typeface="Arial" panose="020B0604020202020204" pitchFamily="34" charset="0"/>
              <a:sym typeface="Helvetica Neue"/>
            </a:endParaRPr>
          </a:p>
          <a:p>
            <a:pPr marL="457189" indent="-273044">
              <a:buClr>
                <a:srgbClr val="000000"/>
              </a:buClr>
              <a:buSzPts val="700"/>
              <a:buFont typeface="Helvetica Neue"/>
              <a:buChar char="●"/>
            </a:pPr>
            <a:r>
              <a:rPr lang="en" sz="700">
                <a:solidFill>
                  <a:srgbClr val="000000"/>
                </a:solidFill>
                <a:latin typeface="Arial" panose="020B0604020202020204" pitchFamily="34" charset="0"/>
                <a:ea typeface="Helvetica Neue"/>
                <a:cs typeface="Arial" panose="020B0604020202020204" pitchFamily="34" charset="0"/>
                <a:sym typeface="Helvetica Neue"/>
              </a:rPr>
              <a:t>Technical Design and Build</a:t>
            </a:r>
            <a:endParaRPr sz="700">
              <a:solidFill>
                <a:srgbClr val="000000"/>
              </a:solidFill>
              <a:latin typeface="Arial" panose="020B0604020202020204" pitchFamily="34" charset="0"/>
              <a:ea typeface="Helvetica Neue"/>
              <a:cs typeface="Arial" panose="020B0604020202020204" pitchFamily="34" charset="0"/>
              <a:sym typeface="Helvetica Neue"/>
            </a:endParaRPr>
          </a:p>
          <a:p>
            <a:pPr marL="457189" indent="-273044">
              <a:buClr>
                <a:srgbClr val="000000"/>
              </a:buClr>
              <a:buSzPts val="700"/>
              <a:buFont typeface="Helvetica Neue"/>
              <a:buChar char="●"/>
            </a:pPr>
            <a:r>
              <a:rPr lang="en" sz="700">
                <a:solidFill>
                  <a:srgbClr val="000000"/>
                </a:solidFill>
                <a:latin typeface="Arial" panose="020B0604020202020204" pitchFamily="34" charset="0"/>
                <a:ea typeface="Helvetica Neue"/>
                <a:cs typeface="Arial" panose="020B0604020202020204" pitchFamily="34" charset="0"/>
                <a:sym typeface="Helvetica Neue"/>
              </a:rPr>
              <a:t>Unit &amp; System Testing</a:t>
            </a:r>
            <a:endParaRPr sz="700">
              <a:solidFill>
                <a:srgbClr val="000000"/>
              </a:solidFill>
              <a:latin typeface="Arial" panose="020B0604020202020204" pitchFamily="34" charset="0"/>
              <a:ea typeface="Helvetica Neue"/>
              <a:cs typeface="Arial" panose="020B0604020202020204" pitchFamily="34" charset="0"/>
              <a:sym typeface="Helvetica Neue"/>
            </a:endParaRPr>
          </a:p>
          <a:p>
            <a:pPr marL="457189" indent="-273044">
              <a:buClr>
                <a:srgbClr val="000000"/>
              </a:buClr>
              <a:buSzPts val="700"/>
              <a:buFont typeface="Helvetica Neue"/>
              <a:buChar char="●"/>
            </a:pPr>
            <a:r>
              <a:rPr lang="en" sz="700">
                <a:solidFill>
                  <a:srgbClr val="000000"/>
                </a:solidFill>
                <a:latin typeface="Arial" panose="020B0604020202020204" pitchFamily="34" charset="0"/>
                <a:ea typeface="Helvetica Neue"/>
                <a:cs typeface="Arial" panose="020B0604020202020204" pitchFamily="34" charset="0"/>
                <a:sym typeface="Helvetica Neue"/>
              </a:rPr>
              <a:t>Production Deployment</a:t>
            </a:r>
            <a:endParaRPr sz="700">
              <a:solidFill>
                <a:srgbClr val="000000"/>
              </a:solidFill>
              <a:latin typeface="Arial" panose="020B0604020202020204" pitchFamily="34" charset="0"/>
              <a:ea typeface="Helvetica Neue"/>
              <a:cs typeface="Arial" panose="020B0604020202020204" pitchFamily="34" charset="0"/>
              <a:sym typeface="Helvetica Neue"/>
            </a:endParaRPr>
          </a:p>
        </p:txBody>
      </p:sp>
      <p:sp>
        <p:nvSpPr>
          <p:cNvPr id="108" name="Google Shape;108;p18"/>
          <p:cNvSpPr/>
          <p:nvPr/>
        </p:nvSpPr>
        <p:spPr>
          <a:xfrm>
            <a:off x="7019071" y="4522610"/>
            <a:ext cx="1299195" cy="445614"/>
          </a:xfrm>
          <a:prstGeom prst="bevel">
            <a:avLst>
              <a:gd name="adj" fmla="val 12500"/>
            </a:avLst>
          </a:prstGeom>
          <a:solidFill>
            <a:srgbClr val="00B050"/>
          </a:solidFill>
          <a:ln>
            <a:headEnd type="none" w="sm" len="sm"/>
            <a:tailEnd type="none" w="sm" len="sm"/>
          </a:ln>
        </p:spPr>
        <p:style>
          <a:lnRef idx="0">
            <a:schemeClr val="accent2"/>
          </a:lnRef>
          <a:fillRef idx="3">
            <a:schemeClr val="accent2"/>
          </a:fillRef>
          <a:effectRef idx="3">
            <a:schemeClr val="accent2"/>
          </a:effectRef>
          <a:fontRef idx="minor">
            <a:schemeClr val="lt1"/>
          </a:fontRef>
        </p:style>
        <p:txBody>
          <a:bodyPr spcFirstLastPara="1" wrap="square" lIns="91425" tIns="91425" rIns="91425" bIns="91425" anchor="ctr" anchorCtr="0">
            <a:noAutofit/>
          </a:bodyPr>
          <a:lstStyle/>
          <a:p>
            <a:pPr algn="ctr"/>
            <a:r>
              <a:rPr lang="en-US" sz="1000" b="1">
                <a:solidFill>
                  <a:schemeClr val="tx1"/>
                </a:solidFill>
                <a:latin typeface="Arial" panose="020B0604020202020204" pitchFamily="34" charset="0"/>
                <a:cs typeface="Arial" panose="020B0604020202020204" pitchFamily="34" charset="0"/>
                <a:sym typeface="Helvetica Neue"/>
              </a:rPr>
              <a:t>OpCo President Approval</a:t>
            </a:r>
            <a:endParaRPr sz="1000" b="1">
              <a:solidFill>
                <a:schemeClr val="tx1"/>
              </a:solidFill>
              <a:latin typeface="Arial" panose="020B0604020202020204" pitchFamily="34" charset="0"/>
              <a:cs typeface="Arial" panose="020B0604020202020204" pitchFamily="34" charset="0"/>
              <a:sym typeface="Helvetica Neue"/>
            </a:endParaRPr>
          </a:p>
        </p:txBody>
      </p:sp>
      <p:grpSp>
        <p:nvGrpSpPr>
          <p:cNvPr id="10" name="Group 9"/>
          <p:cNvGrpSpPr/>
          <p:nvPr/>
        </p:nvGrpSpPr>
        <p:grpSpPr>
          <a:xfrm>
            <a:off x="4656093" y="2043372"/>
            <a:ext cx="1909544" cy="554831"/>
            <a:chOff x="6820557" y="-236584"/>
            <a:chExt cx="2546058" cy="878084"/>
          </a:xfrm>
        </p:grpSpPr>
        <p:sp>
          <p:nvSpPr>
            <p:cNvPr id="70" name="Rounded Rectangle 69"/>
            <p:cNvSpPr/>
            <p:nvPr/>
          </p:nvSpPr>
          <p:spPr>
            <a:xfrm>
              <a:off x="6820557" y="-236584"/>
              <a:ext cx="2546058" cy="878084"/>
            </a:xfrm>
            <a:prstGeom prst="roundRect">
              <a:avLst>
                <a:gd name="adj" fmla="val 10000"/>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en-US" sz="1200">
                  <a:latin typeface="Arial" panose="020B0604020202020204" pitchFamily="34" charset="0"/>
                  <a:cs typeface="Arial" panose="020B0604020202020204" pitchFamily="34" charset="0"/>
                </a:rPr>
                <a:t>APPLICATION CHANGE REQUEST</a:t>
              </a:r>
            </a:p>
          </p:txBody>
        </p:sp>
        <p:pic>
          <p:nvPicPr>
            <p:cNvPr id="135" name="Google Shape;135;p18"/>
            <p:cNvPicPr preferRelativeResize="0"/>
            <p:nvPr/>
          </p:nvPicPr>
          <p:blipFill>
            <a:blip r:embed="rId3">
              <a:alphaModFix/>
            </a:blip>
            <a:stretch>
              <a:fillRect/>
            </a:stretch>
          </p:blipFill>
          <p:spPr>
            <a:xfrm>
              <a:off x="8865022" y="206047"/>
              <a:ext cx="415392" cy="361268"/>
            </a:xfrm>
            <a:prstGeom prst="rect">
              <a:avLst/>
            </a:prstGeom>
            <a:ln/>
          </p:spPr>
          <p:style>
            <a:lnRef idx="1">
              <a:schemeClr val="accent6"/>
            </a:lnRef>
            <a:fillRef idx="2">
              <a:schemeClr val="accent6"/>
            </a:fillRef>
            <a:effectRef idx="1">
              <a:schemeClr val="accent6"/>
            </a:effectRef>
            <a:fontRef idx="minor">
              <a:schemeClr val="dk1"/>
            </a:fontRef>
          </p:style>
        </p:pic>
      </p:grpSp>
      <p:grpSp>
        <p:nvGrpSpPr>
          <p:cNvPr id="9" name="Group 8"/>
          <p:cNvGrpSpPr/>
          <p:nvPr/>
        </p:nvGrpSpPr>
        <p:grpSpPr>
          <a:xfrm>
            <a:off x="6903922" y="2053246"/>
            <a:ext cx="1562451" cy="492235"/>
            <a:chOff x="9341928" y="-936274"/>
            <a:chExt cx="2286469" cy="656313"/>
          </a:xfrm>
        </p:grpSpPr>
        <p:sp>
          <p:nvSpPr>
            <p:cNvPr id="74" name="Rounded Rectangle 73"/>
            <p:cNvSpPr/>
            <p:nvPr/>
          </p:nvSpPr>
          <p:spPr>
            <a:xfrm>
              <a:off x="9341928" y="-936274"/>
              <a:ext cx="2286469" cy="656313"/>
            </a:xfrm>
            <a:prstGeom prst="roundRect">
              <a:avLst>
                <a:gd name="adj" fmla="val 10000"/>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en-US" sz="1400">
                  <a:latin typeface="Arial" panose="020B0604020202020204" pitchFamily="34" charset="0"/>
                  <a:cs typeface="Arial" panose="020B0604020202020204" pitchFamily="34" charset="0"/>
                </a:rPr>
                <a:t>PROJECT</a:t>
              </a:r>
            </a:p>
          </p:txBody>
        </p:sp>
        <p:pic>
          <p:nvPicPr>
            <p:cNvPr id="68" name="Google Shape;136;p18"/>
            <p:cNvPicPr preferRelativeResize="0"/>
            <p:nvPr/>
          </p:nvPicPr>
          <p:blipFill>
            <a:blip r:embed="rId4">
              <a:alphaModFix/>
            </a:blip>
            <a:stretch>
              <a:fillRect/>
            </a:stretch>
          </p:blipFill>
          <p:spPr>
            <a:xfrm>
              <a:off x="11166725" y="-749311"/>
              <a:ext cx="315580" cy="316646"/>
            </a:xfrm>
            <a:prstGeom prst="rect">
              <a:avLst/>
            </a:prstGeom>
            <a:ln/>
          </p:spPr>
          <p:style>
            <a:lnRef idx="1">
              <a:schemeClr val="accent6"/>
            </a:lnRef>
            <a:fillRef idx="2">
              <a:schemeClr val="accent6"/>
            </a:fillRef>
            <a:effectRef idx="1">
              <a:schemeClr val="accent6"/>
            </a:effectRef>
            <a:fontRef idx="minor">
              <a:schemeClr val="dk1"/>
            </a:fontRef>
          </p:style>
        </p:pic>
      </p:grpSp>
      <p:sp>
        <p:nvSpPr>
          <p:cNvPr id="75" name="Google Shape;103;p18"/>
          <p:cNvSpPr/>
          <p:nvPr/>
        </p:nvSpPr>
        <p:spPr>
          <a:xfrm>
            <a:off x="1029810" y="5361346"/>
            <a:ext cx="1851605" cy="745776"/>
          </a:xfrm>
          <a:prstGeom prst="trapezoid">
            <a:avLst>
              <a:gd name="adj" fmla="val 25000"/>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algn="ctr"/>
            <a:r>
              <a:rPr lang="en" sz="1000" b="1">
                <a:latin typeface="Arial" panose="020B0604020202020204" pitchFamily="34" charset="0"/>
                <a:ea typeface="Helvetica Neue"/>
                <a:cs typeface="Arial" panose="020B0604020202020204" pitchFamily="34" charset="0"/>
                <a:sym typeface="Helvetica Neue"/>
              </a:rPr>
              <a:t>IT Infrastructure &amp; Operations Team</a:t>
            </a:r>
          </a:p>
          <a:p>
            <a:pPr marL="457189" indent="-273044">
              <a:buClr>
                <a:srgbClr val="000000"/>
              </a:buClr>
              <a:buSzPts val="700"/>
              <a:buFont typeface="Helvetica Neue"/>
              <a:buChar char="●"/>
            </a:pPr>
            <a:r>
              <a:rPr lang="en-US" sz="700">
                <a:solidFill>
                  <a:srgbClr val="000000"/>
                </a:solidFill>
                <a:latin typeface="Arial" panose="020B0604020202020204" pitchFamily="34" charset="0"/>
                <a:ea typeface="Helvetica Neue"/>
                <a:cs typeface="Arial" panose="020B0604020202020204" pitchFamily="34" charset="0"/>
                <a:sym typeface="Helvetica Neue"/>
              </a:rPr>
              <a:t>Hardware, Network &amp;  Telephony</a:t>
            </a:r>
          </a:p>
          <a:p>
            <a:pPr marL="457189" indent="-273044">
              <a:buClr>
                <a:srgbClr val="000000"/>
              </a:buClr>
              <a:buSzPts val="700"/>
              <a:buFont typeface="Helvetica Neue"/>
              <a:buChar char="●"/>
            </a:pPr>
            <a:r>
              <a:rPr lang="en-US" sz="700">
                <a:solidFill>
                  <a:srgbClr val="000000"/>
                </a:solidFill>
                <a:latin typeface="Arial" panose="020B0604020202020204" pitchFamily="34" charset="0"/>
                <a:ea typeface="Helvetica Neue"/>
                <a:cs typeface="Arial" panose="020B0604020202020204" pitchFamily="34" charset="0"/>
                <a:sym typeface="Helvetica Neue"/>
              </a:rPr>
              <a:t>Desktop Support</a:t>
            </a:r>
          </a:p>
          <a:p>
            <a:pPr algn="ctr"/>
            <a:endParaRPr sz="1000" b="1">
              <a:latin typeface="Arial" panose="020B0604020202020204" pitchFamily="34" charset="0"/>
              <a:ea typeface="Helvetica Neue"/>
              <a:cs typeface="Arial" panose="020B0604020202020204" pitchFamily="34" charset="0"/>
              <a:sym typeface="Helvetica Neue"/>
            </a:endParaRPr>
          </a:p>
        </p:txBody>
      </p:sp>
      <p:cxnSp>
        <p:nvCxnSpPr>
          <p:cNvPr id="6" name="Elbow Connector 5"/>
          <p:cNvCxnSpPr>
            <a:cxnSpLocks/>
            <a:stCxn id="51" idx="2"/>
            <a:endCxn id="126" idx="1"/>
          </p:cNvCxnSpPr>
          <p:nvPr/>
        </p:nvCxnSpPr>
        <p:spPr>
          <a:xfrm rot="16200000" flipH="1">
            <a:off x="1949953" y="2341683"/>
            <a:ext cx="1219816" cy="1607753"/>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8" name="Elbow Connector 7"/>
          <p:cNvCxnSpPr>
            <a:cxnSpLocks/>
            <a:stCxn id="58" idx="2"/>
            <a:endCxn id="126" idx="0"/>
          </p:cNvCxnSpPr>
          <p:nvPr/>
        </p:nvCxnSpPr>
        <p:spPr>
          <a:xfrm rot="5400000">
            <a:off x="3205748" y="2942229"/>
            <a:ext cx="808132" cy="40688"/>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22" name="Flowchart: Document 21"/>
          <p:cNvSpPr/>
          <p:nvPr/>
        </p:nvSpPr>
        <p:spPr>
          <a:xfrm>
            <a:off x="4980496" y="4265558"/>
            <a:ext cx="629488" cy="277950"/>
          </a:xfrm>
          <a:prstGeom prst="flowChartDocumen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525">
                <a:latin typeface="Arial" panose="020B0604020202020204" pitchFamily="34" charset="0"/>
                <a:cs typeface="Arial" panose="020B0604020202020204" pitchFamily="34" charset="0"/>
              </a:rPr>
              <a:t>Scope Document </a:t>
            </a:r>
          </a:p>
        </p:txBody>
      </p:sp>
      <p:cxnSp>
        <p:nvCxnSpPr>
          <p:cNvPr id="94" name="Elbow Connector 93"/>
          <p:cNvCxnSpPr>
            <a:cxnSpLocks/>
            <a:stCxn id="102" idx="2"/>
            <a:endCxn id="108" idx="6"/>
          </p:cNvCxnSpPr>
          <p:nvPr/>
        </p:nvCxnSpPr>
        <p:spPr>
          <a:xfrm rot="5400000">
            <a:off x="7592299" y="4437458"/>
            <a:ext cx="161523" cy="8781"/>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grpSp>
        <p:nvGrpSpPr>
          <p:cNvPr id="171" name="Group 170"/>
          <p:cNvGrpSpPr/>
          <p:nvPr/>
        </p:nvGrpSpPr>
        <p:grpSpPr>
          <a:xfrm>
            <a:off x="898559" y="2043418"/>
            <a:ext cx="1714852" cy="492234"/>
            <a:chOff x="643072" y="907487"/>
            <a:chExt cx="2286469" cy="656312"/>
          </a:xfrm>
        </p:grpSpPr>
        <p:sp>
          <p:nvSpPr>
            <p:cNvPr id="51" name="Rounded Rectangle 50"/>
            <p:cNvSpPr/>
            <p:nvPr/>
          </p:nvSpPr>
          <p:spPr>
            <a:xfrm>
              <a:off x="643072" y="907487"/>
              <a:ext cx="2286469" cy="656312"/>
            </a:xfrm>
            <a:prstGeom prst="roundRect">
              <a:avLst>
                <a:gd name="adj" fmla="val 10000"/>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en-US" sz="1400">
                  <a:latin typeface="Arial" panose="020B0604020202020204" pitchFamily="34" charset="0"/>
                  <a:cs typeface="Arial" panose="020B0604020202020204" pitchFamily="34" charset="0"/>
                </a:rPr>
                <a:t>BREAK/FIX INCIDENT</a:t>
              </a:r>
            </a:p>
          </p:txBody>
        </p:sp>
        <p:pic>
          <p:nvPicPr>
            <p:cNvPr id="173" name="Google Shape;138;p18"/>
            <p:cNvPicPr preferRelativeResize="0"/>
            <p:nvPr/>
          </p:nvPicPr>
          <p:blipFill>
            <a:blip r:embed="rId5">
              <a:alphaModFix/>
            </a:blip>
            <a:stretch>
              <a:fillRect/>
            </a:stretch>
          </p:blipFill>
          <p:spPr>
            <a:xfrm>
              <a:off x="2453742" y="1059242"/>
              <a:ext cx="406400" cy="406400"/>
            </a:xfrm>
            <a:prstGeom prst="rect">
              <a:avLst/>
            </a:prstGeom>
            <a:ln/>
          </p:spPr>
          <p:style>
            <a:lnRef idx="1">
              <a:schemeClr val="accent6"/>
            </a:lnRef>
            <a:fillRef idx="2">
              <a:schemeClr val="accent6"/>
            </a:fillRef>
            <a:effectRef idx="1">
              <a:schemeClr val="accent6"/>
            </a:effectRef>
            <a:fontRef idx="minor">
              <a:schemeClr val="dk1"/>
            </a:fontRef>
          </p:style>
        </p:pic>
      </p:grpSp>
      <p:grpSp>
        <p:nvGrpSpPr>
          <p:cNvPr id="172" name="Group 171"/>
          <p:cNvGrpSpPr/>
          <p:nvPr/>
        </p:nvGrpSpPr>
        <p:grpSpPr>
          <a:xfrm>
            <a:off x="2784011" y="2043418"/>
            <a:ext cx="1692293" cy="515089"/>
            <a:chOff x="3058797" y="863336"/>
            <a:chExt cx="2256391" cy="686785"/>
          </a:xfrm>
        </p:grpSpPr>
        <p:sp>
          <p:nvSpPr>
            <p:cNvPr id="58" name="Rounded Rectangle 57"/>
            <p:cNvSpPr/>
            <p:nvPr/>
          </p:nvSpPr>
          <p:spPr>
            <a:xfrm>
              <a:off x="3058797" y="863336"/>
              <a:ext cx="2256391" cy="686785"/>
            </a:xfrm>
            <a:prstGeom prst="roundRect">
              <a:avLst>
                <a:gd name="adj" fmla="val 10000"/>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en-US" sz="1400">
                  <a:latin typeface="Arial" panose="020B0604020202020204" pitchFamily="34" charset="0"/>
                  <a:cs typeface="Arial" panose="020B0604020202020204" pitchFamily="34" charset="0"/>
                </a:rPr>
                <a:t>SERVICE REQUEST</a:t>
              </a:r>
            </a:p>
          </p:txBody>
        </p:sp>
        <p:pic>
          <p:nvPicPr>
            <p:cNvPr id="176" name="Picture 175" descr="Here to Help | Property, Estate &amp; Community Asset Management"/>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8649" y="1015193"/>
              <a:ext cx="351940" cy="351363"/>
            </a:xfrm>
            <a:prstGeom prst="rect">
              <a:avLst/>
            </a:prstGeom>
          </p:spPr>
          <p:style>
            <a:lnRef idx="1">
              <a:schemeClr val="accent2"/>
            </a:lnRef>
            <a:fillRef idx="2">
              <a:schemeClr val="accent2"/>
            </a:fillRef>
            <a:effectRef idx="1">
              <a:schemeClr val="accent2"/>
            </a:effectRef>
            <a:fontRef idx="minor">
              <a:schemeClr val="dk1"/>
            </a:fontRef>
          </p:style>
        </p:pic>
      </p:grpSp>
      <p:grpSp>
        <p:nvGrpSpPr>
          <p:cNvPr id="146" name="Group 145"/>
          <p:cNvGrpSpPr/>
          <p:nvPr/>
        </p:nvGrpSpPr>
        <p:grpSpPr>
          <a:xfrm>
            <a:off x="7529449" y="3959147"/>
            <a:ext cx="1023693" cy="401940"/>
            <a:chOff x="6823300" y="2007990"/>
            <a:chExt cx="1695457" cy="278348"/>
          </a:xfrm>
        </p:grpSpPr>
        <p:pic>
          <p:nvPicPr>
            <p:cNvPr id="102" name="Picture 101" descr="Flex: DataGrid with dynamic columns with data from multiple DB tables - Stack Overflow"/>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23300" y="2084586"/>
              <a:ext cx="490244" cy="201752"/>
            </a:xfrm>
            <a:prstGeom prst="rect">
              <a:avLst/>
            </a:prstGeom>
          </p:spPr>
        </p:pic>
        <p:sp>
          <p:nvSpPr>
            <p:cNvPr id="124" name="Google Shape;124;p18"/>
            <p:cNvSpPr txBox="1"/>
            <p:nvPr/>
          </p:nvSpPr>
          <p:spPr>
            <a:xfrm>
              <a:off x="7281209" y="2007990"/>
              <a:ext cx="1237548" cy="201752"/>
            </a:xfrm>
            <a:prstGeom prst="rect">
              <a:avLst/>
            </a:prstGeom>
            <a:noFill/>
            <a:ln>
              <a:noFill/>
            </a:ln>
          </p:spPr>
          <p:txBody>
            <a:bodyPr spcFirstLastPara="1" wrap="square" lIns="91425" tIns="91425" rIns="91425" bIns="91425" anchor="t" anchorCtr="0">
              <a:noAutofit/>
            </a:bodyPr>
            <a:lstStyle/>
            <a:p>
              <a:pPr algn="ctr"/>
              <a:r>
                <a:rPr lang="en" sz="600">
                  <a:latin typeface="Arial" panose="020B0604020202020204" pitchFamily="34" charset="0"/>
                  <a:ea typeface="Helvetica Neue"/>
                  <a:cs typeface="Arial" panose="020B0604020202020204" pitchFamily="34" charset="0"/>
                  <a:sym typeface="Helvetica Neue"/>
                </a:rPr>
                <a:t>IT Project Portfolio Backlog Review</a:t>
              </a:r>
              <a:endParaRPr sz="600">
                <a:latin typeface="Arial" panose="020B0604020202020204" pitchFamily="34" charset="0"/>
                <a:ea typeface="Helvetica Neue"/>
                <a:cs typeface="Arial" panose="020B0604020202020204" pitchFamily="34" charset="0"/>
                <a:sym typeface="Helvetica Neue"/>
              </a:endParaRPr>
            </a:p>
          </p:txBody>
        </p:sp>
      </p:grpSp>
      <p:pic>
        <p:nvPicPr>
          <p:cNvPr id="24" name="Picture 23" descr="A picture containing text, vector graphics&#10;&#10;Description automatically generated">
            <a:extLst>
              <a:ext uri="{FF2B5EF4-FFF2-40B4-BE49-F238E27FC236}">
                <a16:creationId xmlns:a16="http://schemas.microsoft.com/office/drawing/2014/main" id="{C2FE7AE1-1254-4B8C-87E4-1E91CD32CFC0}"/>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85394" y="1011093"/>
            <a:ext cx="689366" cy="689366"/>
          </a:xfrm>
          <a:prstGeom prst="rect">
            <a:avLst/>
          </a:prstGeom>
          <a:ln w="28575" cap="sq" cmpd="thickThin">
            <a:solidFill>
              <a:srgbClr val="FF0000"/>
            </a:solidFill>
            <a:prstDash val="solid"/>
            <a:miter lim="800000"/>
          </a:ln>
          <a:effectLst>
            <a:innerShdw blurRad="76200">
              <a:srgbClr val="000000"/>
            </a:innerShdw>
          </a:effectLst>
        </p:spPr>
      </p:pic>
      <p:grpSp>
        <p:nvGrpSpPr>
          <p:cNvPr id="118" name="Group 117">
            <a:extLst>
              <a:ext uri="{FF2B5EF4-FFF2-40B4-BE49-F238E27FC236}">
                <a16:creationId xmlns:a16="http://schemas.microsoft.com/office/drawing/2014/main" id="{07E01DA5-A2E0-42DF-BF4C-D85C61C68DDA}"/>
              </a:ext>
            </a:extLst>
          </p:cNvPr>
          <p:cNvGrpSpPr/>
          <p:nvPr/>
        </p:nvGrpSpPr>
        <p:grpSpPr>
          <a:xfrm>
            <a:off x="2999879" y="3366639"/>
            <a:ext cx="1219153" cy="777658"/>
            <a:chOff x="6272560" y="4236735"/>
            <a:chExt cx="903530" cy="542271"/>
          </a:xfrm>
        </p:grpSpPr>
        <p:sp>
          <p:nvSpPr>
            <p:cNvPr id="125" name="TextBox 124">
              <a:extLst>
                <a:ext uri="{FF2B5EF4-FFF2-40B4-BE49-F238E27FC236}">
                  <a16:creationId xmlns:a16="http://schemas.microsoft.com/office/drawing/2014/main" id="{910BB999-3FBC-4611-9FB0-DBF92F0812F4}"/>
                </a:ext>
              </a:extLst>
            </p:cNvPr>
            <p:cNvSpPr txBox="1"/>
            <p:nvPr/>
          </p:nvSpPr>
          <p:spPr>
            <a:xfrm>
              <a:off x="6272560" y="4526485"/>
              <a:ext cx="903530" cy="236078"/>
            </a:xfrm>
            <a:prstGeom prst="rect">
              <a:avLst/>
            </a:prstGeom>
            <a:noFill/>
          </p:spPr>
          <p:txBody>
            <a:bodyPr wrap="square" rtlCol="0" anchor="b">
              <a:spAutoFit/>
            </a:bodyPr>
            <a:lstStyle/>
            <a:p>
              <a:pPr algn="ctr"/>
              <a:r>
                <a:rPr lang="en-US" sz="800" b="1" dirty="0">
                  <a:latin typeface="Arial" panose="020B0604020202020204" pitchFamily="34" charset="0"/>
                  <a:cs typeface="Arial" panose="020B0604020202020204" pitchFamily="34" charset="0"/>
                </a:rPr>
                <a:t>Prioritization</a:t>
              </a:r>
            </a:p>
            <a:p>
              <a:pPr algn="ctr"/>
              <a:r>
                <a:rPr lang="en-US" sz="800" b="1" dirty="0">
                  <a:latin typeface="Arial" panose="020B0604020202020204" pitchFamily="34" charset="0"/>
                  <a:cs typeface="Arial" panose="020B0604020202020204" pitchFamily="34" charset="0"/>
                </a:rPr>
                <a:t> &amp; Assignment</a:t>
              </a:r>
            </a:p>
          </p:txBody>
        </p:sp>
        <p:sp>
          <p:nvSpPr>
            <p:cNvPr id="126" name="Isosceles Triangle 125">
              <a:extLst>
                <a:ext uri="{FF2B5EF4-FFF2-40B4-BE49-F238E27FC236}">
                  <a16:creationId xmlns:a16="http://schemas.microsoft.com/office/drawing/2014/main" id="{D5F16848-6CF3-4614-A848-43B947002282}"/>
                </a:ext>
              </a:extLst>
            </p:cNvPr>
            <p:cNvSpPr/>
            <p:nvPr/>
          </p:nvSpPr>
          <p:spPr>
            <a:xfrm>
              <a:off x="6374928" y="4236735"/>
              <a:ext cx="669171" cy="542271"/>
            </a:xfrm>
            <a:prstGeom prst="triangle">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latin typeface="Arial" panose="020B0604020202020204" pitchFamily="34" charset="0"/>
                <a:cs typeface="Arial" panose="020B0604020202020204" pitchFamily="34" charset="0"/>
              </a:endParaRPr>
            </a:p>
          </p:txBody>
        </p:sp>
      </p:grpSp>
      <p:cxnSp>
        <p:nvCxnSpPr>
          <p:cNvPr id="76" name="Connector: Elbow 75">
            <a:extLst>
              <a:ext uri="{FF2B5EF4-FFF2-40B4-BE49-F238E27FC236}">
                <a16:creationId xmlns:a16="http://schemas.microsoft.com/office/drawing/2014/main" id="{5D277177-13E3-4362-BC9C-F02B8EA7529D}"/>
              </a:ext>
            </a:extLst>
          </p:cNvPr>
          <p:cNvCxnSpPr>
            <a:cxnSpLocks/>
            <a:stCxn id="126" idx="3"/>
            <a:endCxn id="34" idx="0"/>
          </p:cNvCxnSpPr>
          <p:nvPr/>
        </p:nvCxnSpPr>
        <p:spPr bwMode="auto">
          <a:xfrm rot="16200000" flipH="1">
            <a:off x="3576372" y="4157395"/>
            <a:ext cx="1084926" cy="1058730"/>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4" name="Connector: Elbow 3">
            <a:extLst>
              <a:ext uri="{FF2B5EF4-FFF2-40B4-BE49-F238E27FC236}">
                <a16:creationId xmlns:a16="http://schemas.microsoft.com/office/drawing/2014/main" id="{3CA85D5F-0036-4CE1-839C-74FCBA89B7B3}"/>
              </a:ext>
            </a:extLst>
          </p:cNvPr>
          <p:cNvCxnSpPr>
            <a:cxnSpLocks/>
            <a:stCxn id="24" idx="3"/>
            <a:endCxn id="79" idx="1"/>
          </p:cNvCxnSpPr>
          <p:nvPr/>
        </p:nvCxnSpPr>
        <p:spPr bwMode="auto">
          <a:xfrm>
            <a:off x="974760" y="1355776"/>
            <a:ext cx="1357955" cy="4368"/>
          </a:xfrm>
          <a:prstGeom prst="bentConnector3">
            <a:avLst/>
          </a:prstGeom>
          <a:solidFill>
            <a:schemeClr val="accent1"/>
          </a:solidFill>
          <a:ln w="9525" cap="flat" cmpd="sng" algn="ctr">
            <a:solidFill>
              <a:schemeClr val="tx1"/>
            </a:solidFill>
            <a:prstDash val="solid"/>
            <a:round/>
            <a:headEnd type="none" w="med" len="med"/>
            <a:tailEnd type="triangle"/>
          </a:ln>
          <a:effectLst/>
        </p:spPr>
      </p:cxnSp>
      <p:sp>
        <p:nvSpPr>
          <p:cNvPr id="67" name="Google Shape;108;p18">
            <a:extLst>
              <a:ext uri="{FF2B5EF4-FFF2-40B4-BE49-F238E27FC236}">
                <a16:creationId xmlns:a16="http://schemas.microsoft.com/office/drawing/2014/main" id="{775E27FE-5D6E-4661-A907-7EADE1EBE191}"/>
              </a:ext>
            </a:extLst>
          </p:cNvPr>
          <p:cNvSpPr/>
          <p:nvPr/>
        </p:nvSpPr>
        <p:spPr>
          <a:xfrm>
            <a:off x="7092655" y="2803520"/>
            <a:ext cx="1190074" cy="331240"/>
          </a:xfrm>
          <a:prstGeom prst="bevel">
            <a:avLst>
              <a:gd name="adj" fmla="val 12500"/>
            </a:avLst>
          </a:prstGeom>
          <a:solidFill>
            <a:srgbClr val="00B050"/>
          </a:solidFill>
          <a:ln>
            <a:headEnd type="none" w="sm" len="sm"/>
            <a:tailEnd type="none" w="sm" len="sm"/>
          </a:ln>
        </p:spPr>
        <p:style>
          <a:lnRef idx="0">
            <a:schemeClr val="accent2"/>
          </a:lnRef>
          <a:fillRef idx="3">
            <a:schemeClr val="accent2"/>
          </a:fillRef>
          <a:effectRef idx="3">
            <a:schemeClr val="accent2"/>
          </a:effectRef>
          <a:fontRef idx="minor">
            <a:schemeClr val="lt1"/>
          </a:fontRef>
        </p:style>
        <p:txBody>
          <a:bodyPr spcFirstLastPara="1" wrap="square" lIns="91425" tIns="91425" rIns="91425" bIns="91425" anchor="ctr" anchorCtr="0">
            <a:noAutofit/>
          </a:bodyPr>
          <a:lstStyle/>
          <a:p>
            <a:pPr algn="ctr"/>
            <a:r>
              <a:rPr lang="en-US" sz="1000" b="1">
                <a:solidFill>
                  <a:schemeClr val="tx1"/>
                </a:solidFill>
                <a:latin typeface="Arial" panose="020B0604020202020204" pitchFamily="34" charset="0"/>
                <a:ea typeface="Helvetica Neue"/>
                <a:cs typeface="Arial" panose="020B0604020202020204" pitchFamily="34" charset="0"/>
                <a:sym typeface="Helvetica Neue"/>
              </a:rPr>
              <a:t>CIO</a:t>
            </a:r>
            <a:endParaRPr sz="300" b="1">
              <a:solidFill>
                <a:schemeClr val="tx1"/>
              </a:solidFill>
              <a:latin typeface="Arial" panose="020B0604020202020204" pitchFamily="34" charset="0"/>
              <a:ea typeface="Helvetica Neue"/>
              <a:cs typeface="Arial" panose="020B0604020202020204" pitchFamily="34" charset="0"/>
              <a:sym typeface="Helvetica Neue"/>
            </a:endParaRPr>
          </a:p>
        </p:txBody>
      </p:sp>
      <p:cxnSp>
        <p:nvCxnSpPr>
          <p:cNvPr id="31" name="Connector: Elbow 30">
            <a:extLst>
              <a:ext uri="{FF2B5EF4-FFF2-40B4-BE49-F238E27FC236}">
                <a16:creationId xmlns:a16="http://schemas.microsoft.com/office/drawing/2014/main" id="{C1D2042D-DF88-4563-8351-C5C2BE4ED4C9}"/>
              </a:ext>
            </a:extLst>
          </p:cNvPr>
          <p:cNvCxnSpPr>
            <a:cxnSpLocks/>
            <a:stCxn id="2089" idx="3"/>
            <a:endCxn id="102" idx="0"/>
          </p:cNvCxnSpPr>
          <p:nvPr/>
        </p:nvCxnSpPr>
        <p:spPr bwMode="auto">
          <a:xfrm rot="5400000">
            <a:off x="7580236" y="3963745"/>
            <a:ext cx="203222" cy="8794"/>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grpSp>
        <p:nvGrpSpPr>
          <p:cNvPr id="78" name="Group 77">
            <a:extLst>
              <a:ext uri="{FF2B5EF4-FFF2-40B4-BE49-F238E27FC236}">
                <a16:creationId xmlns:a16="http://schemas.microsoft.com/office/drawing/2014/main" id="{C94FE465-83E4-429F-9794-EE0D040919C2}"/>
              </a:ext>
            </a:extLst>
          </p:cNvPr>
          <p:cNvGrpSpPr/>
          <p:nvPr/>
        </p:nvGrpSpPr>
        <p:grpSpPr>
          <a:xfrm>
            <a:off x="1941053" y="1215638"/>
            <a:ext cx="1427741" cy="463097"/>
            <a:chOff x="627699" y="2457144"/>
            <a:chExt cx="1226524" cy="492096"/>
          </a:xfrm>
        </p:grpSpPr>
        <p:pic>
          <p:nvPicPr>
            <p:cNvPr id="79" name="Picture 78">
              <a:extLst>
                <a:ext uri="{FF2B5EF4-FFF2-40B4-BE49-F238E27FC236}">
                  <a16:creationId xmlns:a16="http://schemas.microsoft.com/office/drawing/2014/main" id="{3DF202CB-3FAD-4E37-8BB5-BB72DFEE23DD}"/>
                </a:ext>
              </a:extLst>
            </p:cNvPr>
            <p:cNvPicPr>
              <a:picLocks noChangeAspect="1"/>
            </p:cNvPicPr>
            <p:nvPr/>
          </p:nvPicPr>
          <p:blipFill rotWithShape="1">
            <a:blip r:embed="rId10"/>
            <a:srcRect l="10942" t="9467" r="7687" b="593"/>
            <a:stretch/>
          </p:blipFill>
          <p:spPr>
            <a:xfrm>
              <a:off x="964163" y="2457144"/>
              <a:ext cx="533401" cy="307110"/>
            </a:xfrm>
            <a:prstGeom prst="rect">
              <a:avLst/>
            </a:prstGeom>
          </p:spPr>
        </p:pic>
        <p:sp>
          <p:nvSpPr>
            <p:cNvPr id="80" name="TextBox 79">
              <a:extLst>
                <a:ext uri="{FF2B5EF4-FFF2-40B4-BE49-F238E27FC236}">
                  <a16:creationId xmlns:a16="http://schemas.microsoft.com/office/drawing/2014/main" id="{5BC125E0-9831-4766-B0EF-F72C835E4BBF}"/>
                </a:ext>
              </a:extLst>
            </p:cNvPr>
            <p:cNvSpPr txBox="1"/>
            <p:nvPr/>
          </p:nvSpPr>
          <p:spPr>
            <a:xfrm>
              <a:off x="627699" y="2753010"/>
              <a:ext cx="1226524" cy="196230"/>
            </a:xfrm>
            <a:prstGeom prst="rect">
              <a:avLst/>
            </a:prstGeom>
            <a:noFill/>
          </p:spPr>
          <p:txBody>
            <a:bodyPr wrap="square" rtlCol="0">
              <a:spAutoFit/>
            </a:bodyPr>
            <a:lstStyle/>
            <a:p>
              <a:pPr algn="ctr"/>
              <a:r>
                <a:rPr lang="en-US" sz="600" dirty="0">
                  <a:latin typeface="Arial" panose="020B0604020202020204" pitchFamily="34" charset="0"/>
                  <a:cs typeface="Arial" panose="020B0604020202020204" pitchFamily="34" charset="0"/>
                  <a:hlinkClick r:id="rId11"/>
                </a:rPr>
                <a:t>Zendesk IT Support Form</a:t>
              </a:r>
              <a:endParaRPr lang="en-US" sz="600" dirty="0">
                <a:latin typeface="Arial" panose="020B0604020202020204" pitchFamily="34" charset="0"/>
                <a:cs typeface="Arial" panose="020B0604020202020204" pitchFamily="34" charset="0"/>
              </a:endParaRPr>
            </a:p>
          </p:txBody>
        </p:sp>
      </p:grpSp>
      <p:pic>
        <p:nvPicPr>
          <p:cNvPr id="114" name="Picture 113" descr="Email PNG">
            <a:extLst>
              <a:ext uri="{FF2B5EF4-FFF2-40B4-BE49-F238E27FC236}">
                <a16:creationId xmlns:a16="http://schemas.microsoft.com/office/drawing/2014/main" id="{9AA8DE6C-21CE-49FD-8785-0ED3E59EDB3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96453" y="927835"/>
            <a:ext cx="473275" cy="305017"/>
          </a:xfrm>
          <a:prstGeom prst="rect">
            <a:avLst/>
          </a:prstGeom>
        </p:spPr>
      </p:pic>
      <p:cxnSp>
        <p:nvCxnSpPr>
          <p:cNvPr id="86" name="Connector: Elbow 85">
            <a:extLst>
              <a:ext uri="{FF2B5EF4-FFF2-40B4-BE49-F238E27FC236}">
                <a16:creationId xmlns:a16="http://schemas.microsoft.com/office/drawing/2014/main" id="{358CB816-53AF-4AC6-BC06-E0F0BC858ABB}"/>
              </a:ext>
            </a:extLst>
          </p:cNvPr>
          <p:cNvCxnSpPr>
            <a:cxnSpLocks/>
            <a:stCxn id="74" idx="2"/>
            <a:endCxn id="67" idx="7"/>
          </p:cNvCxnSpPr>
          <p:nvPr/>
        </p:nvCxnSpPr>
        <p:spPr bwMode="auto">
          <a:xfrm rot="16200000" flipH="1">
            <a:off x="7536698" y="2693931"/>
            <a:ext cx="299444" cy="2544"/>
          </a:xfrm>
          <a:prstGeom prst="bentConnector3">
            <a:avLst/>
          </a:prstGeom>
          <a:solidFill>
            <a:schemeClr val="accent1"/>
          </a:solidFill>
          <a:ln w="9525" cap="flat" cmpd="sng" algn="ctr">
            <a:solidFill>
              <a:schemeClr val="tx1"/>
            </a:solidFill>
            <a:prstDash val="solid"/>
            <a:round/>
            <a:headEnd type="none" w="med" len="med"/>
            <a:tailEnd type="triangle"/>
          </a:ln>
          <a:effectLst/>
        </p:spPr>
      </p:cxnSp>
      <p:cxnSp>
        <p:nvCxnSpPr>
          <p:cNvPr id="88" name="Connector: Elbow 87">
            <a:extLst>
              <a:ext uri="{FF2B5EF4-FFF2-40B4-BE49-F238E27FC236}">
                <a16:creationId xmlns:a16="http://schemas.microsoft.com/office/drawing/2014/main" id="{FF4697DC-BE7B-4F29-8A47-E69F67F6B394}"/>
              </a:ext>
            </a:extLst>
          </p:cNvPr>
          <p:cNvCxnSpPr>
            <a:cxnSpLocks/>
            <a:stCxn id="67" idx="2"/>
            <a:endCxn id="2089" idx="1"/>
          </p:cNvCxnSpPr>
          <p:nvPr/>
        </p:nvCxnSpPr>
        <p:spPr bwMode="auto">
          <a:xfrm rot="5400000">
            <a:off x="7486703" y="3334301"/>
            <a:ext cx="400531" cy="1448"/>
          </a:xfrm>
          <a:prstGeom prst="bentConnector3">
            <a:avLst/>
          </a:prstGeom>
          <a:solidFill>
            <a:schemeClr val="accent1"/>
          </a:solidFill>
          <a:ln w="9525" cap="flat" cmpd="sng" algn="ctr">
            <a:solidFill>
              <a:schemeClr val="tx1"/>
            </a:solidFill>
            <a:prstDash val="solid"/>
            <a:round/>
            <a:headEnd type="none" w="med" len="med"/>
            <a:tailEnd type="triangle"/>
          </a:ln>
          <a:effectLst/>
        </p:spPr>
      </p:cxnSp>
      <p:cxnSp>
        <p:nvCxnSpPr>
          <p:cNvPr id="153" name="Connector: Elbow 152">
            <a:extLst>
              <a:ext uri="{FF2B5EF4-FFF2-40B4-BE49-F238E27FC236}">
                <a16:creationId xmlns:a16="http://schemas.microsoft.com/office/drawing/2014/main" id="{1A15B36A-093D-4C6D-8BC9-49B4A84C3B27}"/>
              </a:ext>
            </a:extLst>
          </p:cNvPr>
          <p:cNvCxnSpPr>
            <a:cxnSpLocks/>
            <a:stCxn id="24" idx="3"/>
            <a:endCxn id="114" idx="1"/>
          </p:cNvCxnSpPr>
          <p:nvPr/>
        </p:nvCxnSpPr>
        <p:spPr bwMode="auto">
          <a:xfrm flipV="1">
            <a:off x="974760" y="1080344"/>
            <a:ext cx="6121693" cy="275432"/>
          </a:xfrm>
          <a:prstGeom prst="bentConnector3">
            <a:avLst>
              <a:gd name="adj1" fmla="val 6818"/>
            </a:avLst>
          </a:prstGeom>
          <a:solidFill>
            <a:schemeClr val="accent1"/>
          </a:solidFill>
          <a:ln w="9525" cap="flat" cmpd="sng" algn="ctr">
            <a:solidFill>
              <a:schemeClr val="tx1"/>
            </a:solidFill>
            <a:prstDash val="solid"/>
            <a:round/>
            <a:headEnd type="none" w="med" len="med"/>
            <a:tailEnd type="triangle"/>
          </a:ln>
          <a:effectLst/>
        </p:spPr>
      </p:cxnSp>
      <p:sp>
        <p:nvSpPr>
          <p:cNvPr id="163" name="TextBox 162">
            <a:extLst>
              <a:ext uri="{FF2B5EF4-FFF2-40B4-BE49-F238E27FC236}">
                <a16:creationId xmlns:a16="http://schemas.microsoft.com/office/drawing/2014/main" id="{ED9A6AE3-0C14-4EFE-ADB6-AFECA773B6B4}"/>
              </a:ext>
            </a:extLst>
          </p:cNvPr>
          <p:cNvSpPr txBox="1"/>
          <p:nvPr/>
        </p:nvSpPr>
        <p:spPr>
          <a:xfrm>
            <a:off x="1118126" y="903371"/>
            <a:ext cx="871717"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New Project</a:t>
            </a:r>
          </a:p>
        </p:txBody>
      </p:sp>
      <p:sp>
        <p:nvSpPr>
          <p:cNvPr id="164" name="TextBox 163">
            <a:extLst>
              <a:ext uri="{FF2B5EF4-FFF2-40B4-BE49-F238E27FC236}">
                <a16:creationId xmlns:a16="http://schemas.microsoft.com/office/drawing/2014/main" id="{CA5F0C8D-17ED-430F-A997-3A67B54982B4}"/>
              </a:ext>
            </a:extLst>
          </p:cNvPr>
          <p:cNvSpPr txBox="1"/>
          <p:nvPr/>
        </p:nvSpPr>
        <p:spPr>
          <a:xfrm>
            <a:off x="1366422" y="1338603"/>
            <a:ext cx="822927" cy="215444"/>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IT Support</a:t>
            </a:r>
          </a:p>
        </p:txBody>
      </p:sp>
      <p:sp>
        <p:nvSpPr>
          <p:cNvPr id="19" name="Google Shape;108;p18">
            <a:extLst>
              <a:ext uri="{FF2B5EF4-FFF2-40B4-BE49-F238E27FC236}">
                <a16:creationId xmlns:a16="http://schemas.microsoft.com/office/drawing/2014/main" id="{D7B33F06-61E0-63F7-4626-EF96EB3A3BD2}"/>
              </a:ext>
            </a:extLst>
          </p:cNvPr>
          <p:cNvSpPr/>
          <p:nvPr/>
        </p:nvSpPr>
        <p:spPr>
          <a:xfrm>
            <a:off x="4315646" y="3619221"/>
            <a:ext cx="964872" cy="331240"/>
          </a:xfrm>
          <a:prstGeom prst="bevel">
            <a:avLst>
              <a:gd name="adj" fmla="val 12500"/>
            </a:avLst>
          </a:prstGeom>
          <a:solidFill>
            <a:srgbClr val="00B050"/>
          </a:solidFill>
          <a:ln>
            <a:headEnd type="none" w="sm" len="sm"/>
            <a:tailEnd type="none" w="sm" len="sm"/>
          </a:ln>
        </p:spPr>
        <p:style>
          <a:lnRef idx="0">
            <a:schemeClr val="accent2"/>
          </a:lnRef>
          <a:fillRef idx="3">
            <a:schemeClr val="accent2"/>
          </a:fillRef>
          <a:effectRef idx="3">
            <a:schemeClr val="accent2"/>
          </a:effectRef>
          <a:fontRef idx="minor">
            <a:schemeClr val="lt1"/>
          </a:fontRef>
        </p:style>
        <p:txBody>
          <a:bodyPr spcFirstLastPara="1" wrap="square" lIns="91425" tIns="91425" rIns="91425" bIns="91425" anchor="ctr" anchorCtr="0">
            <a:noAutofit/>
          </a:bodyPr>
          <a:lstStyle/>
          <a:p>
            <a:pPr algn="ctr"/>
            <a:r>
              <a:rPr lang="en-US" sz="1000" b="1">
                <a:solidFill>
                  <a:schemeClr val="tx1"/>
                </a:solidFill>
                <a:latin typeface="Arial" panose="020B0604020202020204" pitchFamily="34" charset="0"/>
                <a:ea typeface="Helvetica Neue"/>
                <a:cs typeface="Arial" panose="020B0604020202020204" pitchFamily="34" charset="0"/>
                <a:sym typeface="Helvetica Neue"/>
              </a:rPr>
              <a:t>Dir, IT Apps</a:t>
            </a:r>
            <a:endParaRPr sz="300" b="1">
              <a:solidFill>
                <a:schemeClr val="tx1"/>
              </a:solidFill>
              <a:latin typeface="Arial" panose="020B0604020202020204" pitchFamily="34" charset="0"/>
              <a:ea typeface="Helvetica Neue"/>
              <a:cs typeface="Arial" panose="020B0604020202020204" pitchFamily="34" charset="0"/>
              <a:sym typeface="Helvetica Neue"/>
            </a:endParaRPr>
          </a:p>
        </p:txBody>
      </p:sp>
      <p:grpSp>
        <p:nvGrpSpPr>
          <p:cNvPr id="37" name="Group 36">
            <a:extLst>
              <a:ext uri="{FF2B5EF4-FFF2-40B4-BE49-F238E27FC236}">
                <a16:creationId xmlns:a16="http://schemas.microsoft.com/office/drawing/2014/main" id="{7DB9B69C-79AB-D2F4-02EC-9AAF9784ACC1}"/>
              </a:ext>
            </a:extLst>
          </p:cNvPr>
          <p:cNvGrpSpPr/>
          <p:nvPr/>
        </p:nvGrpSpPr>
        <p:grpSpPr>
          <a:xfrm>
            <a:off x="4928718" y="2718505"/>
            <a:ext cx="1295401" cy="518673"/>
            <a:chOff x="4338272" y="4097443"/>
            <a:chExt cx="2043270" cy="849186"/>
          </a:xfrm>
        </p:grpSpPr>
        <p:pic>
          <p:nvPicPr>
            <p:cNvPr id="32" name="Picture 31">
              <a:extLst>
                <a:ext uri="{FF2B5EF4-FFF2-40B4-BE49-F238E27FC236}">
                  <a16:creationId xmlns:a16="http://schemas.microsoft.com/office/drawing/2014/main" id="{ADB2C634-D089-5AE0-F900-D40159E81177}"/>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4989621" y="4097443"/>
              <a:ext cx="846458" cy="534772"/>
            </a:xfrm>
            <a:prstGeom prst="rect">
              <a:avLst/>
            </a:prstGeom>
            <a:solidFill>
              <a:schemeClr val="accent1">
                <a:lumMod val="90000"/>
              </a:schemeClr>
            </a:solidFill>
            <a:ln>
              <a:solidFill>
                <a:schemeClr val="bg1"/>
              </a:solidFill>
            </a:ln>
          </p:spPr>
        </p:pic>
        <p:sp>
          <p:nvSpPr>
            <p:cNvPr id="33" name="TextBox 32">
              <a:extLst>
                <a:ext uri="{FF2B5EF4-FFF2-40B4-BE49-F238E27FC236}">
                  <a16:creationId xmlns:a16="http://schemas.microsoft.com/office/drawing/2014/main" id="{2E0CBFF5-7117-3798-BC6C-F25DD6CC2393}"/>
                </a:ext>
              </a:extLst>
            </p:cNvPr>
            <p:cNvSpPr txBox="1"/>
            <p:nvPr/>
          </p:nvSpPr>
          <p:spPr>
            <a:xfrm>
              <a:off x="4338272" y="4593898"/>
              <a:ext cx="2043270" cy="352731"/>
            </a:xfrm>
            <a:prstGeom prst="rect">
              <a:avLst/>
            </a:prstGeom>
            <a:noFill/>
            <a:ln>
              <a:solidFill>
                <a:schemeClr val="bg1"/>
              </a:solidFill>
            </a:ln>
          </p:spPr>
          <p:txBody>
            <a:bodyPr wrap="square" rtlCol="0">
              <a:spAutoFit/>
            </a:bodyPr>
            <a:lstStyle/>
            <a:p>
              <a:pPr algn="ctr"/>
              <a:r>
                <a:rPr lang="en-US" sz="800" b="1">
                  <a:latin typeface="Arial" panose="020B0604020202020204" pitchFamily="34" charset="0"/>
                  <a:cs typeface="Arial" panose="020B0604020202020204" pitchFamily="34" charset="0"/>
                </a:rPr>
                <a:t>IPS Governance CAB</a:t>
              </a:r>
            </a:p>
          </p:txBody>
        </p:sp>
      </p:grpSp>
      <p:grpSp>
        <p:nvGrpSpPr>
          <p:cNvPr id="56" name="Group 55">
            <a:extLst>
              <a:ext uri="{FF2B5EF4-FFF2-40B4-BE49-F238E27FC236}">
                <a16:creationId xmlns:a16="http://schemas.microsoft.com/office/drawing/2014/main" id="{F0E62D2E-FD03-846E-0D9E-9361DF263323}"/>
              </a:ext>
            </a:extLst>
          </p:cNvPr>
          <p:cNvGrpSpPr/>
          <p:nvPr/>
        </p:nvGrpSpPr>
        <p:grpSpPr>
          <a:xfrm>
            <a:off x="5458494" y="3525199"/>
            <a:ext cx="776742" cy="556185"/>
            <a:chOff x="4717179" y="4174916"/>
            <a:chExt cx="1698639" cy="1364741"/>
          </a:xfrm>
        </p:grpSpPr>
        <p:pic>
          <p:nvPicPr>
            <p:cNvPr id="57" name="Picture 56">
              <a:extLst>
                <a:ext uri="{FF2B5EF4-FFF2-40B4-BE49-F238E27FC236}">
                  <a16:creationId xmlns:a16="http://schemas.microsoft.com/office/drawing/2014/main" id="{C3A2970F-F467-4693-4E8A-299C892561EC}"/>
                </a:ext>
              </a:extLst>
            </p:cNvPr>
            <p:cNvPicPr>
              <a:picLocks noChangeAspect="1"/>
            </p:cNvPicPr>
            <p:nvPr/>
          </p:nvPicPr>
          <p:blipFill>
            <a:blip r:embed="rId15" cstate="print">
              <a:duotone>
                <a:prstClr val="black"/>
                <a:schemeClr val="accent2">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4908562" y="4174916"/>
              <a:ext cx="845256" cy="534011"/>
            </a:xfrm>
            <a:prstGeom prst="rect">
              <a:avLst/>
            </a:prstGeom>
          </p:spPr>
        </p:pic>
        <p:sp>
          <p:nvSpPr>
            <p:cNvPr id="59" name="TextBox 58">
              <a:extLst>
                <a:ext uri="{FF2B5EF4-FFF2-40B4-BE49-F238E27FC236}">
                  <a16:creationId xmlns:a16="http://schemas.microsoft.com/office/drawing/2014/main" id="{9101D0A0-A5E2-8DE5-4949-92A863C10588}"/>
                </a:ext>
              </a:extLst>
            </p:cNvPr>
            <p:cNvSpPr txBox="1"/>
            <p:nvPr/>
          </p:nvSpPr>
          <p:spPr>
            <a:xfrm>
              <a:off x="4717179" y="4708929"/>
              <a:ext cx="1698639" cy="830728"/>
            </a:xfrm>
            <a:prstGeom prst="rect">
              <a:avLst/>
            </a:prstGeom>
            <a:noFill/>
          </p:spPr>
          <p:txBody>
            <a:bodyPr wrap="square" rtlCol="0">
              <a:spAutoFit/>
            </a:bodyPr>
            <a:lstStyle/>
            <a:p>
              <a:pPr algn="ctr"/>
              <a:r>
                <a:rPr lang="en-US" sz="800" b="1">
                  <a:latin typeface="Arial" panose="020B0604020202020204" pitchFamily="34" charset="0"/>
                  <a:cs typeface="Arial" panose="020B0604020202020204" pitchFamily="34" charset="0"/>
                </a:rPr>
                <a:t>IT Technical CAB</a:t>
              </a:r>
            </a:p>
          </p:txBody>
        </p:sp>
      </p:grpSp>
      <p:cxnSp>
        <p:nvCxnSpPr>
          <p:cNvPr id="151" name="Connector: Elbow 150">
            <a:extLst>
              <a:ext uri="{FF2B5EF4-FFF2-40B4-BE49-F238E27FC236}">
                <a16:creationId xmlns:a16="http://schemas.microsoft.com/office/drawing/2014/main" id="{AE5F669A-4524-4CDC-3D08-FC6BD8D1E177}"/>
              </a:ext>
            </a:extLst>
          </p:cNvPr>
          <p:cNvCxnSpPr>
            <a:cxnSpLocks/>
            <a:stCxn id="19" idx="1"/>
            <a:endCxn id="57" idx="1"/>
          </p:cNvCxnSpPr>
          <p:nvPr/>
        </p:nvCxnSpPr>
        <p:spPr bwMode="auto">
          <a:xfrm flipV="1">
            <a:off x="5239113" y="3634013"/>
            <a:ext cx="306895" cy="150828"/>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154" name="Connector: Elbow 153">
            <a:extLst>
              <a:ext uri="{FF2B5EF4-FFF2-40B4-BE49-F238E27FC236}">
                <a16:creationId xmlns:a16="http://schemas.microsoft.com/office/drawing/2014/main" id="{D520266F-DC59-C998-47BA-846AD0732C0E}"/>
              </a:ext>
            </a:extLst>
          </p:cNvPr>
          <p:cNvCxnSpPr>
            <a:cxnSpLocks/>
            <a:stCxn id="59" idx="2"/>
            <a:endCxn id="22" idx="0"/>
          </p:cNvCxnSpPr>
          <p:nvPr/>
        </p:nvCxnSpPr>
        <p:spPr bwMode="auto">
          <a:xfrm rot="5400000">
            <a:off x="5478966" y="3897659"/>
            <a:ext cx="184174" cy="551625"/>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156" name="Connector: Elbow 155">
            <a:extLst>
              <a:ext uri="{FF2B5EF4-FFF2-40B4-BE49-F238E27FC236}">
                <a16:creationId xmlns:a16="http://schemas.microsoft.com/office/drawing/2014/main" id="{61B14C8B-1F07-E009-05B4-CA806A377006}"/>
              </a:ext>
            </a:extLst>
          </p:cNvPr>
          <p:cNvCxnSpPr>
            <a:cxnSpLocks/>
            <a:stCxn id="47" idx="2"/>
            <a:endCxn id="34" idx="0"/>
          </p:cNvCxnSpPr>
          <p:nvPr/>
        </p:nvCxnSpPr>
        <p:spPr bwMode="auto">
          <a:xfrm rot="5400000">
            <a:off x="5137180" y="4403824"/>
            <a:ext cx="336419" cy="1314378"/>
          </a:xfrm>
          <a:prstGeom prst="bentConnector3">
            <a:avLst>
              <a:gd name="adj1" fmla="val 38469"/>
            </a:avLst>
          </a:prstGeom>
          <a:solidFill>
            <a:schemeClr val="accent1"/>
          </a:solidFill>
          <a:ln w="9525" cap="flat" cmpd="sng" algn="ctr">
            <a:solidFill>
              <a:schemeClr val="tx1"/>
            </a:solidFill>
            <a:prstDash val="solid"/>
            <a:round/>
            <a:headEnd type="none" w="med" len="med"/>
            <a:tailEnd type="triangle"/>
          </a:ln>
          <a:effectLst/>
        </p:spPr>
      </p:cxnSp>
      <p:cxnSp>
        <p:nvCxnSpPr>
          <p:cNvPr id="188" name="Connector: Elbow 187">
            <a:extLst>
              <a:ext uri="{FF2B5EF4-FFF2-40B4-BE49-F238E27FC236}">
                <a16:creationId xmlns:a16="http://schemas.microsoft.com/office/drawing/2014/main" id="{5E754C9C-FC63-F2E0-1CCD-166725219CA9}"/>
              </a:ext>
            </a:extLst>
          </p:cNvPr>
          <p:cNvCxnSpPr>
            <a:cxnSpLocks/>
            <a:stCxn id="79" idx="3"/>
            <a:endCxn id="133" idx="2"/>
          </p:cNvCxnSpPr>
          <p:nvPr/>
        </p:nvCxnSpPr>
        <p:spPr bwMode="auto">
          <a:xfrm flipV="1">
            <a:off x="2953623" y="1357961"/>
            <a:ext cx="1313900" cy="2183"/>
          </a:xfrm>
          <a:prstGeom prst="bentConnector3">
            <a:avLst/>
          </a:prstGeom>
          <a:solidFill>
            <a:schemeClr val="accent1"/>
          </a:solidFill>
          <a:ln w="9525" cap="flat" cmpd="sng" algn="ctr">
            <a:solidFill>
              <a:schemeClr val="tx1"/>
            </a:solidFill>
            <a:prstDash val="solid"/>
            <a:round/>
            <a:headEnd type="none" w="med" len="med"/>
            <a:tailEnd type="triangle"/>
          </a:ln>
          <a:effectLst/>
        </p:spPr>
      </p:cxnSp>
      <p:grpSp>
        <p:nvGrpSpPr>
          <p:cNvPr id="2064" name="Group 2063">
            <a:extLst>
              <a:ext uri="{FF2B5EF4-FFF2-40B4-BE49-F238E27FC236}">
                <a16:creationId xmlns:a16="http://schemas.microsoft.com/office/drawing/2014/main" id="{C0DEE155-8897-5636-E940-C522C43ADC4A}"/>
              </a:ext>
            </a:extLst>
          </p:cNvPr>
          <p:cNvGrpSpPr/>
          <p:nvPr/>
        </p:nvGrpSpPr>
        <p:grpSpPr>
          <a:xfrm>
            <a:off x="4267523" y="1192341"/>
            <a:ext cx="1255104" cy="337696"/>
            <a:chOff x="6520017" y="1130665"/>
            <a:chExt cx="1255104" cy="337696"/>
          </a:xfrm>
        </p:grpSpPr>
        <p:grpSp>
          <p:nvGrpSpPr>
            <p:cNvPr id="132" name="Group 131">
              <a:extLst>
                <a:ext uri="{FF2B5EF4-FFF2-40B4-BE49-F238E27FC236}">
                  <a16:creationId xmlns:a16="http://schemas.microsoft.com/office/drawing/2014/main" id="{70D577AC-E4D2-4DA6-96DF-8206C7B4966F}"/>
                </a:ext>
              </a:extLst>
            </p:cNvPr>
            <p:cNvGrpSpPr/>
            <p:nvPr/>
          </p:nvGrpSpPr>
          <p:grpSpPr>
            <a:xfrm>
              <a:off x="6520017" y="1130665"/>
              <a:ext cx="1122261" cy="331240"/>
              <a:chOff x="2922070" y="4160851"/>
              <a:chExt cx="945468" cy="338971"/>
            </a:xfrm>
          </p:grpSpPr>
          <p:sp>
            <p:nvSpPr>
              <p:cNvPr id="133" name="Google Shape;120;p18">
                <a:extLst>
                  <a:ext uri="{FF2B5EF4-FFF2-40B4-BE49-F238E27FC236}">
                    <a16:creationId xmlns:a16="http://schemas.microsoft.com/office/drawing/2014/main" id="{AC57C0EC-23A6-4EF3-B4D0-292F6EE75373}"/>
                  </a:ext>
                </a:extLst>
              </p:cNvPr>
              <p:cNvSpPr/>
              <p:nvPr/>
            </p:nvSpPr>
            <p:spPr>
              <a:xfrm>
                <a:off x="2922070" y="4160851"/>
                <a:ext cx="328019" cy="338971"/>
              </a:xfrm>
              <a:prstGeom prst="can">
                <a:avLst>
                  <a:gd name="adj" fmla="val 25000"/>
                </a:avLst>
              </a:prstGeom>
              <a:solidFill>
                <a:schemeClr val="tx2"/>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endParaRPr sz="1800">
                  <a:latin typeface="Arial" panose="020B0604020202020204" pitchFamily="34" charset="0"/>
                  <a:cs typeface="Arial" panose="020B0604020202020204" pitchFamily="34" charset="0"/>
                </a:endParaRPr>
              </a:p>
            </p:txBody>
          </p:sp>
          <p:pic>
            <p:nvPicPr>
              <p:cNvPr id="134" name="Picture 133" descr="SILIKN">
                <a:extLst>
                  <a:ext uri="{FF2B5EF4-FFF2-40B4-BE49-F238E27FC236}">
                    <a16:creationId xmlns:a16="http://schemas.microsoft.com/office/drawing/2014/main" id="{C9A8DA4D-8C26-437D-90EF-5D911879D0D2}"/>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27372" b="40840"/>
              <a:stretch/>
            </p:blipFill>
            <p:spPr>
              <a:xfrm>
                <a:off x="3308576" y="4213059"/>
                <a:ext cx="558962" cy="177682"/>
              </a:xfrm>
              <a:prstGeom prst="rect">
                <a:avLst/>
              </a:prstGeom>
            </p:spPr>
          </p:pic>
        </p:grpSp>
        <p:sp>
          <p:nvSpPr>
            <p:cNvPr id="2063" name="TextBox 2062">
              <a:extLst>
                <a:ext uri="{FF2B5EF4-FFF2-40B4-BE49-F238E27FC236}">
                  <a16:creationId xmlns:a16="http://schemas.microsoft.com/office/drawing/2014/main" id="{4D619AE2-A7A7-6279-85AD-465B48262919}"/>
                </a:ext>
              </a:extLst>
            </p:cNvPr>
            <p:cNvSpPr txBox="1"/>
            <p:nvPr/>
          </p:nvSpPr>
          <p:spPr>
            <a:xfrm>
              <a:off x="6933194" y="1268306"/>
              <a:ext cx="841927" cy="200055"/>
            </a:xfrm>
            <a:prstGeom prst="rect">
              <a:avLst/>
            </a:prstGeom>
            <a:noFill/>
          </p:spPr>
          <p:txBody>
            <a:bodyPr wrap="square" rtlCol="0">
              <a:spAutoFit/>
            </a:bodyPr>
            <a:lstStyle/>
            <a:p>
              <a:r>
                <a:rPr lang="en-US" sz="700">
                  <a:latin typeface="Arial" panose="020B0604020202020204" pitchFamily="34" charset="0"/>
                  <a:cs typeface="Arial" panose="020B0604020202020204" pitchFamily="34" charset="0"/>
                </a:rPr>
                <a:t>Ticket System</a:t>
              </a:r>
            </a:p>
          </p:txBody>
        </p:sp>
      </p:grpSp>
      <p:grpSp>
        <p:nvGrpSpPr>
          <p:cNvPr id="2086" name="Group 2085">
            <a:extLst>
              <a:ext uri="{FF2B5EF4-FFF2-40B4-BE49-F238E27FC236}">
                <a16:creationId xmlns:a16="http://schemas.microsoft.com/office/drawing/2014/main" id="{F75B82CB-88E4-00EA-CEB7-01DB644419C2}"/>
              </a:ext>
            </a:extLst>
          </p:cNvPr>
          <p:cNvGrpSpPr/>
          <p:nvPr/>
        </p:nvGrpSpPr>
        <p:grpSpPr>
          <a:xfrm>
            <a:off x="7491566" y="3535291"/>
            <a:ext cx="1255104" cy="331240"/>
            <a:chOff x="6520017" y="1180543"/>
            <a:chExt cx="1255104" cy="331240"/>
          </a:xfrm>
        </p:grpSpPr>
        <p:grpSp>
          <p:nvGrpSpPr>
            <p:cNvPr id="2087" name="Group 2086">
              <a:extLst>
                <a:ext uri="{FF2B5EF4-FFF2-40B4-BE49-F238E27FC236}">
                  <a16:creationId xmlns:a16="http://schemas.microsoft.com/office/drawing/2014/main" id="{B043E46E-312F-688D-9017-B073C2ADF126}"/>
                </a:ext>
              </a:extLst>
            </p:cNvPr>
            <p:cNvGrpSpPr/>
            <p:nvPr/>
          </p:nvGrpSpPr>
          <p:grpSpPr>
            <a:xfrm>
              <a:off x="6520017" y="1180543"/>
              <a:ext cx="1122261" cy="331240"/>
              <a:chOff x="2922070" y="4211890"/>
              <a:chExt cx="945468" cy="338971"/>
            </a:xfrm>
          </p:grpSpPr>
          <p:sp>
            <p:nvSpPr>
              <p:cNvPr id="2089" name="Google Shape;120;p18">
                <a:extLst>
                  <a:ext uri="{FF2B5EF4-FFF2-40B4-BE49-F238E27FC236}">
                    <a16:creationId xmlns:a16="http://schemas.microsoft.com/office/drawing/2014/main" id="{1BF804E3-59BD-0323-5AE0-9AE6A09EA831}"/>
                  </a:ext>
                </a:extLst>
              </p:cNvPr>
              <p:cNvSpPr/>
              <p:nvPr/>
            </p:nvSpPr>
            <p:spPr>
              <a:xfrm>
                <a:off x="2922070" y="4211890"/>
                <a:ext cx="328019" cy="338971"/>
              </a:xfrm>
              <a:prstGeom prst="can">
                <a:avLst>
                  <a:gd name="adj" fmla="val 25000"/>
                </a:avLst>
              </a:prstGeom>
              <a:solidFill>
                <a:schemeClr val="tx2"/>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endParaRPr sz="1800">
                  <a:latin typeface="Arial" panose="020B0604020202020204" pitchFamily="34" charset="0"/>
                  <a:cs typeface="Arial" panose="020B0604020202020204" pitchFamily="34" charset="0"/>
                </a:endParaRPr>
              </a:p>
            </p:txBody>
          </p:sp>
          <p:pic>
            <p:nvPicPr>
              <p:cNvPr id="2090" name="Picture 2089" descr="SILIKN">
                <a:extLst>
                  <a:ext uri="{FF2B5EF4-FFF2-40B4-BE49-F238E27FC236}">
                    <a16:creationId xmlns:a16="http://schemas.microsoft.com/office/drawing/2014/main" id="{1D7BB720-0CF0-E8E7-DD3F-AAF3FC021EB1}"/>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27372" b="40840"/>
              <a:stretch/>
            </p:blipFill>
            <p:spPr>
              <a:xfrm>
                <a:off x="3308576" y="4213059"/>
                <a:ext cx="558962" cy="177682"/>
              </a:xfrm>
              <a:prstGeom prst="rect">
                <a:avLst/>
              </a:prstGeom>
            </p:spPr>
          </p:pic>
        </p:grpSp>
        <p:sp>
          <p:nvSpPr>
            <p:cNvPr id="2088" name="TextBox 2087">
              <a:extLst>
                <a:ext uri="{FF2B5EF4-FFF2-40B4-BE49-F238E27FC236}">
                  <a16:creationId xmlns:a16="http://schemas.microsoft.com/office/drawing/2014/main" id="{D8238DDD-65C9-3C7F-1982-FA31ACFB7CAE}"/>
                </a:ext>
              </a:extLst>
            </p:cNvPr>
            <p:cNvSpPr txBox="1"/>
            <p:nvPr/>
          </p:nvSpPr>
          <p:spPr>
            <a:xfrm>
              <a:off x="6933194" y="1268306"/>
              <a:ext cx="841927" cy="200055"/>
            </a:xfrm>
            <a:prstGeom prst="rect">
              <a:avLst/>
            </a:prstGeom>
            <a:noFill/>
          </p:spPr>
          <p:txBody>
            <a:bodyPr wrap="square" rtlCol="0">
              <a:spAutoFit/>
            </a:bodyPr>
            <a:lstStyle/>
            <a:p>
              <a:r>
                <a:rPr lang="en-US" sz="700">
                  <a:latin typeface="Arial" panose="020B0604020202020204" pitchFamily="34" charset="0"/>
                  <a:cs typeface="Arial" panose="020B0604020202020204" pitchFamily="34" charset="0"/>
                </a:rPr>
                <a:t>Ticket System</a:t>
              </a:r>
            </a:p>
          </p:txBody>
        </p:sp>
      </p:grpSp>
      <p:cxnSp>
        <p:nvCxnSpPr>
          <p:cNvPr id="2125" name="Connector: Elbow 2124">
            <a:extLst>
              <a:ext uri="{FF2B5EF4-FFF2-40B4-BE49-F238E27FC236}">
                <a16:creationId xmlns:a16="http://schemas.microsoft.com/office/drawing/2014/main" id="{05D49EF1-2FE4-0C37-E10E-B9F915B6DC15}"/>
              </a:ext>
            </a:extLst>
          </p:cNvPr>
          <p:cNvCxnSpPr>
            <a:stCxn id="114" idx="3"/>
            <a:endCxn id="74" idx="0"/>
          </p:cNvCxnSpPr>
          <p:nvPr/>
        </p:nvCxnSpPr>
        <p:spPr bwMode="auto">
          <a:xfrm>
            <a:off x="7569728" y="1080344"/>
            <a:ext cx="115420" cy="972902"/>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45" name="TextBox 44">
            <a:extLst>
              <a:ext uri="{FF2B5EF4-FFF2-40B4-BE49-F238E27FC236}">
                <a16:creationId xmlns:a16="http://schemas.microsoft.com/office/drawing/2014/main" id="{5379C128-7EA6-EF48-4703-4F1D5C6046D3}"/>
              </a:ext>
            </a:extLst>
          </p:cNvPr>
          <p:cNvSpPr txBox="1"/>
          <p:nvPr/>
        </p:nvSpPr>
        <p:spPr>
          <a:xfrm>
            <a:off x="5571053" y="4077134"/>
            <a:ext cx="578991" cy="184666"/>
          </a:xfrm>
          <a:prstGeom prst="rect">
            <a:avLst/>
          </a:prstGeom>
          <a:noFill/>
        </p:spPr>
        <p:txBody>
          <a:bodyPr wrap="square" rtlCol="0">
            <a:spAutoFit/>
          </a:bodyPr>
          <a:lstStyle/>
          <a:p>
            <a:r>
              <a:rPr lang="en-US" sz="600">
                <a:latin typeface="Arial" panose="020B0604020202020204" pitchFamily="34" charset="0"/>
                <a:cs typeface="Arial" panose="020B0604020202020204" pitchFamily="34" charset="0"/>
              </a:rPr>
              <a:t>Approved</a:t>
            </a:r>
          </a:p>
        </p:txBody>
      </p:sp>
      <p:sp>
        <p:nvSpPr>
          <p:cNvPr id="3" name="TextBox 2">
            <a:extLst>
              <a:ext uri="{FF2B5EF4-FFF2-40B4-BE49-F238E27FC236}">
                <a16:creationId xmlns:a16="http://schemas.microsoft.com/office/drawing/2014/main" id="{F531F939-52FE-B29C-5166-D428D5B95BAB}"/>
              </a:ext>
            </a:extLst>
          </p:cNvPr>
          <p:cNvSpPr txBox="1"/>
          <p:nvPr/>
        </p:nvSpPr>
        <p:spPr>
          <a:xfrm>
            <a:off x="5006919" y="3317365"/>
            <a:ext cx="699679" cy="184666"/>
          </a:xfrm>
          <a:prstGeom prst="rect">
            <a:avLst/>
          </a:prstGeom>
          <a:noFill/>
        </p:spPr>
        <p:txBody>
          <a:bodyPr wrap="square" rtlCol="0">
            <a:spAutoFit/>
          </a:bodyPr>
          <a:lstStyle/>
          <a:p>
            <a:r>
              <a:rPr lang="en-US" sz="600">
                <a:latin typeface="Arial" panose="020B0604020202020204" pitchFamily="34" charset="0"/>
                <a:cs typeface="Arial" panose="020B0604020202020204" pitchFamily="34" charset="0"/>
              </a:rPr>
              <a:t>Approved</a:t>
            </a:r>
          </a:p>
        </p:txBody>
      </p:sp>
      <p:sp>
        <p:nvSpPr>
          <p:cNvPr id="2" name="TextBox 1">
            <a:extLst>
              <a:ext uri="{FF2B5EF4-FFF2-40B4-BE49-F238E27FC236}">
                <a16:creationId xmlns:a16="http://schemas.microsoft.com/office/drawing/2014/main" id="{5C120A0E-6835-AC40-41A4-F6CAF20B907B}"/>
              </a:ext>
            </a:extLst>
          </p:cNvPr>
          <p:cNvSpPr txBox="1"/>
          <p:nvPr/>
        </p:nvSpPr>
        <p:spPr>
          <a:xfrm>
            <a:off x="174734" y="4184510"/>
            <a:ext cx="2069256" cy="846386"/>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rtl="0"/>
            <a:r>
              <a:rPr lang="en-US" sz="700" b="1" u="sng">
                <a:latin typeface="Arial" panose="020B0604020202020204" pitchFamily="34" charset="0"/>
                <a:cs typeface="Arial" panose="020B0604020202020204" pitchFamily="34" charset="0"/>
              </a:rPr>
              <a:t>Ticket Status</a:t>
            </a:r>
          </a:p>
          <a:p>
            <a:pPr rtl="0">
              <a:buFont typeface="Arial" panose="020B0604020202020204" pitchFamily="34" charset="0"/>
              <a:buChar char="•"/>
            </a:pPr>
            <a:r>
              <a:rPr lang="en-US" sz="700" b="1">
                <a:latin typeface="Arial" panose="020B0604020202020204" pitchFamily="34" charset="0"/>
                <a:cs typeface="Arial" panose="020B0604020202020204" pitchFamily="34" charset="0"/>
              </a:rPr>
              <a:t>Open :</a:t>
            </a:r>
            <a:r>
              <a:rPr lang="en-US" sz="700">
                <a:latin typeface="Arial" panose="020B0604020202020204" pitchFamily="34" charset="0"/>
                <a:cs typeface="Arial" panose="020B0604020202020204" pitchFamily="34" charset="0"/>
              </a:rPr>
              <a:t> IT actively working on it.</a:t>
            </a:r>
          </a:p>
          <a:p>
            <a:pPr rtl="0">
              <a:buFont typeface="Arial" panose="020B0604020202020204" pitchFamily="34" charset="0"/>
              <a:buChar char="•"/>
            </a:pPr>
            <a:r>
              <a:rPr lang="en-US" sz="700" b="1">
                <a:latin typeface="Arial" panose="020B0604020202020204" pitchFamily="34" charset="0"/>
                <a:cs typeface="Arial" panose="020B0604020202020204" pitchFamily="34" charset="0"/>
              </a:rPr>
              <a:t>Pending :</a:t>
            </a:r>
            <a:r>
              <a:rPr lang="en-US" sz="700">
                <a:latin typeface="Arial" panose="020B0604020202020204" pitchFamily="34" charset="0"/>
                <a:cs typeface="Arial" panose="020B0604020202020204" pitchFamily="34" charset="0"/>
              </a:rPr>
              <a:t> Waiting for third party – User approval, IPS Governance CAB approval, response from user etc.</a:t>
            </a:r>
          </a:p>
          <a:p>
            <a:pPr rtl="0">
              <a:buFont typeface="Arial" panose="020B0604020202020204" pitchFamily="34" charset="0"/>
              <a:buChar char="•"/>
            </a:pPr>
            <a:r>
              <a:rPr lang="en-US" sz="700" b="1">
                <a:latin typeface="Arial" panose="020B0604020202020204" pitchFamily="34" charset="0"/>
                <a:cs typeface="Arial" panose="020B0604020202020204" pitchFamily="34" charset="0"/>
              </a:rPr>
              <a:t>On-Hold :</a:t>
            </a:r>
            <a:r>
              <a:rPr lang="en-US" sz="700">
                <a:latin typeface="Arial" panose="020B0604020202020204" pitchFamily="34" charset="0"/>
                <a:cs typeface="Arial" panose="020B0604020202020204" pitchFamily="34" charset="0"/>
              </a:rPr>
              <a:t> Waiting for IT resource assignment</a:t>
            </a:r>
          </a:p>
          <a:p>
            <a:pPr rtl="0">
              <a:buFont typeface="Arial" panose="020B0604020202020204" pitchFamily="34" charset="0"/>
              <a:buChar char="•"/>
            </a:pPr>
            <a:r>
              <a:rPr lang="en-US" sz="700" b="1">
                <a:latin typeface="Arial" panose="020B0604020202020204" pitchFamily="34" charset="0"/>
                <a:cs typeface="Arial" panose="020B0604020202020204" pitchFamily="34" charset="0"/>
              </a:rPr>
              <a:t>Solved :</a:t>
            </a:r>
            <a:r>
              <a:rPr lang="en-US" sz="700">
                <a:latin typeface="Arial" panose="020B0604020202020204" pitchFamily="34" charset="0"/>
                <a:cs typeface="Arial" panose="020B0604020202020204" pitchFamily="34" charset="0"/>
              </a:rPr>
              <a:t> Completed</a:t>
            </a:r>
            <a:endParaRPr lang="en-US" sz="2000">
              <a:latin typeface="Arial" panose="020B0604020202020204" pitchFamily="34" charset="0"/>
              <a:cs typeface="Arial" panose="020B0604020202020204" pitchFamily="34" charset="0"/>
            </a:endParaRPr>
          </a:p>
        </p:txBody>
      </p:sp>
      <p:sp>
        <p:nvSpPr>
          <p:cNvPr id="5" name="Google Shape;103;p18">
            <a:extLst>
              <a:ext uri="{FF2B5EF4-FFF2-40B4-BE49-F238E27FC236}">
                <a16:creationId xmlns:a16="http://schemas.microsoft.com/office/drawing/2014/main" id="{2382DF89-F2DD-C645-594F-31C13E298BDB}"/>
              </a:ext>
            </a:extLst>
          </p:cNvPr>
          <p:cNvSpPr/>
          <p:nvPr/>
        </p:nvSpPr>
        <p:spPr>
          <a:xfrm>
            <a:off x="3662911" y="5311608"/>
            <a:ext cx="2013086" cy="527466"/>
          </a:xfrm>
          <a:prstGeom prst="trapezoid">
            <a:avLst>
              <a:gd name="adj" fmla="val 25000"/>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algn="ctr"/>
            <a:r>
              <a:rPr lang="en-US" sz="1000" b="1">
                <a:latin typeface="Arial" panose="020B0604020202020204" pitchFamily="34" charset="0"/>
                <a:ea typeface="Helvetica Neue"/>
                <a:cs typeface="Arial" panose="020B0604020202020204" pitchFamily="34" charset="0"/>
                <a:sym typeface="Helvetica Neue"/>
              </a:rPr>
              <a:t>Cybersecurity Team</a:t>
            </a:r>
            <a:endParaRPr sz="1000" b="1">
              <a:latin typeface="Arial" panose="020B0604020202020204" pitchFamily="34" charset="0"/>
              <a:ea typeface="Helvetica Neue"/>
              <a:cs typeface="Arial" panose="020B0604020202020204" pitchFamily="34" charset="0"/>
              <a:sym typeface="Helvetica Neue"/>
            </a:endParaRPr>
          </a:p>
          <a:p>
            <a:pPr marL="457189" indent="-273044">
              <a:buClr>
                <a:srgbClr val="000000"/>
              </a:buClr>
              <a:buSzPts val="700"/>
              <a:buFont typeface="Helvetica Neue"/>
              <a:buChar char="●"/>
            </a:pPr>
            <a:r>
              <a:rPr lang="en-US" sz="700">
                <a:solidFill>
                  <a:srgbClr val="000000"/>
                </a:solidFill>
                <a:latin typeface="Arial" panose="020B0604020202020204" pitchFamily="34" charset="0"/>
                <a:ea typeface="Helvetica Neue"/>
                <a:cs typeface="Arial" panose="020B0604020202020204" pitchFamily="34" charset="0"/>
                <a:sym typeface="Helvetica Neue"/>
              </a:rPr>
              <a:t>Cybersecurity Incidents</a:t>
            </a:r>
          </a:p>
          <a:p>
            <a:pPr marL="457189" indent="-273044">
              <a:buClr>
                <a:srgbClr val="000000"/>
              </a:buClr>
              <a:buSzPts val="700"/>
              <a:buFont typeface="Helvetica Neue"/>
              <a:buChar char="●"/>
            </a:pPr>
            <a:r>
              <a:rPr lang="en-US" sz="700">
                <a:solidFill>
                  <a:srgbClr val="000000"/>
                </a:solidFill>
                <a:latin typeface="Arial" panose="020B0604020202020204" pitchFamily="34" charset="0"/>
                <a:ea typeface="Helvetica Neue"/>
                <a:cs typeface="Arial" panose="020B0604020202020204" pitchFamily="34" charset="0"/>
                <a:sym typeface="Helvetica Neue"/>
              </a:rPr>
              <a:t>Risk Management</a:t>
            </a:r>
            <a:endParaRPr sz="700">
              <a:solidFill>
                <a:srgbClr val="000000"/>
              </a:solidFill>
              <a:latin typeface="Arial" panose="020B0604020202020204" pitchFamily="34" charset="0"/>
              <a:ea typeface="Helvetica Neue"/>
              <a:cs typeface="Arial" panose="020B0604020202020204" pitchFamily="34" charset="0"/>
              <a:sym typeface="Helvetica Neue"/>
            </a:endParaRPr>
          </a:p>
        </p:txBody>
      </p:sp>
      <p:cxnSp>
        <p:nvCxnSpPr>
          <p:cNvPr id="21" name="Connector: Elbow 20">
            <a:extLst>
              <a:ext uri="{FF2B5EF4-FFF2-40B4-BE49-F238E27FC236}">
                <a16:creationId xmlns:a16="http://schemas.microsoft.com/office/drawing/2014/main" id="{B76DFB76-152F-1961-35E8-CC88D4D02D61}"/>
              </a:ext>
            </a:extLst>
          </p:cNvPr>
          <p:cNvCxnSpPr>
            <a:cxnSpLocks/>
            <a:stCxn id="108" idx="4"/>
            <a:endCxn id="32" idx="3"/>
          </p:cNvCxnSpPr>
          <p:nvPr/>
        </p:nvCxnSpPr>
        <p:spPr bwMode="auto">
          <a:xfrm rot="10800000">
            <a:off x="5878305" y="2881823"/>
            <a:ext cx="1140767" cy="1863595"/>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14" name="Connector: Elbow 13">
            <a:extLst>
              <a:ext uri="{FF2B5EF4-FFF2-40B4-BE49-F238E27FC236}">
                <a16:creationId xmlns:a16="http://schemas.microsoft.com/office/drawing/2014/main" id="{3A0F0C36-C207-8EE4-CCAF-0BEB87057D7F}"/>
              </a:ext>
            </a:extLst>
          </p:cNvPr>
          <p:cNvCxnSpPr>
            <a:stCxn id="133" idx="3"/>
            <a:endCxn id="58" idx="0"/>
          </p:cNvCxnSpPr>
          <p:nvPr/>
        </p:nvCxnSpPr>
        <p:spPr bwMode="auto">
          <a:xfrm rot="5400000">
            <a:off x="3786262" y="1367478"/>
            <a:ext cx="519837" cy="832043"/>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17" name="Connector: Elbow 16">
            <a:extLst>
              <a:ext uri="{FF2B5EF4-FFF2-40B4-BE49-F238E27FC236}">
                <a16:creationId xmlns:a16="http://schemas.microsoft.com/office/drawing/2014/main" id="{05A4524E-C501-8550-3DCD-39CE3BDE9486}"/>
              </a:ext>
            </a:extLst>
          </p:cNvPr>
          <p:cNvCxnSpPr>
            <a:cxnSpLocks/>
            <a:stCxn id="133" idx="3"/>
            <a:endCxn id="70" idx="0"/>
          </p:cNvCxnSpPr>
          <p:nvPr/>
        </p:nvCxnSpPr>
        <p:spPr bwMode="auto">
          <a:xfrm rot="16200000" flipH="1">
            <a:off x="4776638" y="1209144"/>
            <a:ext cx="519791" cy="1148664"/>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20" name="Connector: Elbow 19">
            <a:extLst>
              <a:ext uri="{FF2B5EF4-FFF2-40B4-BE49-F238E27FC236}">
                <a16:creationId xmlns:a16="http://schemas.microsoft.com/office/drawing/2014/main" id="{F912D525-AE1B-D923-6DCE-026EE01042DC}"/>
              </a:ext>
            </a:extLst>
          </p:cNvPr>
          <p:cNvCxnSpPr>
            <a:stCxn id="133" idx="3"/>
            <a:endCxn id="51" idx="0"/>
          </p:cNvCxnSpPr>
          <p:nvPr/>
        </p:nvCxnSpPr>
        <p:spPr bwMode="auto">
          <a:xfrm rot="5400000">
            <a:off x="2849175" y="430391"/>
            <a:ext cx="519837" cy="2706216"/>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60" name="Connector: Elbow 59">
            <a:extLst>
              <a:ext uri="{FF2B5EF4-FFF2-40B4-BE49-F238E27FC236}">
                <a16:creationId xmlns:a16="http://schemas.microsoft.com/office/drawing/2014/main" id="{ACC0B9F3-0066-DA7D-201C-ED8A1594A056}"/>
              </a:ext>
            </a:extLst>
          </p:cNvPr>
          <p:cNvCxnSpPr>
            <a:cxnSpLocks/>
            <a:stCxn id="32" idx="2"/>
            <a:endCxn id="19" idx="7"/>
          </p:cNvCxnSpPr>
          <p:nvPr/>
        </p:nvCxnSpPr>
        <p:spPr bwMode="auto">
          <a:xfrm rot="5400000">
            <a:off x="4896289" y="2946931"/>
            <a:ext cx="615488" cy="811902"/>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p:spPr>
      </p:cxnSp>
      <p:cxnSp>
        <p:nvCxnSpPr>
          <p:cNvPr id="64" name="Connector: Elbow 63">
            <a:extLst>
              <a:ext uri="{FF2B5EF4-FFF2-40B4-BE49-F238E27FC236}">
                <a16:creationId xmlns:a16="http://schemas.microsoft.com/office/drawing/2014/main" id="{FD65A50E-4AF7-17BF-31D4-5C76373E81B9}"/>
              </a:ext>
            </a:extLst>
          </p:cNvPr>
          <p:cNvCxnSpPr>
            <a:cxnSpLocks/>
            <a:stCxn id="70" idx="2"/>
            <a:endCxn id="32" idx="0"/>
          </p:cNvCxnSpPr>
          <p:nvPr/>
        </p:nvCxnSpPr>
        <p:spPr bwMode="auto">
          <a:xfrm rot="5400000">
            <a:off x="5550274" y="2657914"/>
            <a:ext cx="120302" cy="881"/>
          </a:xfrm>
          <a:prstGeom prst="bentConnector3">
            <a:avLst/>
          </a:prstGeom>
          <a:solidFill>
            <a:schemeClr val="accent1"/>
          </a:solidFill>
          <a:ln w="9525" cap="flat" cmpd="sng" algn="ctr">
            <a:solidFill>
              <a:schemeClr val="tx1"/>
            </a:solidFill>
            <a:prstDash val="solid"/>
            <a:round/>
            <a:headEnd type="none" w="med" len="med"/>
            <a:tailEnd type="triangle"/>
          </a:ln>
          <a:effectLst/>
        </p:spPr>
      </p:cxnSp>
      <p:sp>
        <p:nvSpPr>
          <p:cNvPr id="47" name="Flowchart: Document 46">
            <a:extLst>
              <a:ext uri="{FF2B5EF4-FFF2-40B4-BE49-F238E27FC236}">
                <a16:creationId xmlns:a16="http://schemas.microsoft.com/office/drawing/2014/main" id="{75359D3D-4579-1E2A-1CC2-CD21D57B3EF1}"/>
              </a:ext>
            </a:extLst>
          </p:cNvPr>
          <p:cNvSpPr/>
          <p:nvPr/>
        </p:nvSpPr>
        <p:spPr>
          <a:xfrm>
            <a:off x="5662569" y="4526260"/>
            <a:ext cx="600018" cy="392492"/>
          </a:xfrm>
          <a:prstGeom prst="flowChartDocumen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525">
                <a:latin typeface="Arial" panose="020B0604020202020204" pitchFamily="34" charset="0"/>
                <a:cs typeface="Arial" panose="020B0604020202020204" pitchFamily="34" charset="0"/>
              </a:rPr>
              <a:t>Functional Design Document </a:t>
            </a:r>
          </a:p>
        </p:txBody>
      </p:sp>
      <p:cxnSp>
        <p:nvCxnSpPr>
          <p:cNvPr id="61" name="Connector: Elbow 60">
            <a:extLst>
              <a:ext uri="{FF2B5EF4-FFF2-40B4-BE49-F238E27FC236}">
                <a16:creationId xmlns:a16="http://schemas.microsoft.com/office/drawing/2014/main" id="{5CD57B57-8C2C-4220-C795-8400F01EE9BD}"/>
              </a:ext>
            </a:extLst>
          </p:cNvPr>
          <p:cNvCxnSpPr>
            <a:stCxn id="22" idx="3"/>
            <a:endCxn id="47" idx="0"/>
          </p:cNvCxnSpPr>
          <p:nvPr/>
        </p:nvCxnSpPr>
        <p:spPr bwMode="auto">
          <a:xfrm>
            <a:off x="5609984" y="4404533"/>
            <a:ext cx="352594" cy="121727"/>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7" name="Slide Number Placeholder 6">
            <a:extLst>
              <a:ext uri="{FF2B5EF4-FFF2-40B4-BE49-F238E27FC236}">
                <a16:creationId xmlns:a16="http://schemas.microsoft.com/office/drawing/2014/main" id="{14EB00EE-18DA-9F2B-83E7-3B920CC68B02}"/>
              </a:ext>
            </a:extLst>
          </p:cNvPr>
          <p:cNvSpPr>
            <a:spLocks noGrp="1"/>
          </p:cNvSpPr>
          <p:nvPr>
            <p:ph type="sldNum" sz="quarter" idx="4"/>
          </p:nvPr>
        </p:nvSpPr>
        <p:spPr/>
        <p:txBody>
          <a:bodyPr/>
          <a:lstStyle/>
          <a:p>
            <a:fld id="{F02ED127-0892-4B43-9B19-63C2AF9C0B16}" type="slidenum">
              <a:rPr lang="en-US" smtClean="0"/>
              <a:pPr/>
              <a:t>14</a:t>
            </a:fld>
            <a:endParaRPr lang="en-US" dirty="0"/>
          </a:p>
        </p:txBody>
      </p:sp>
    </p:spTree>
    <p:extLst>
      <p:ext uri="{BB962C8B-B14F-4D97-AF65-F5344CB8AC3E}">
        <p14:creationId xmlns:p14="http://schemas.microsoft.com/office/powerpoint/2010/main" val="269751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1363F-1F19-44DE-9F3D-11F9DB47C03B}"/>
              </a:ext>
            </a:extLst>
          </p:cNvPr>
          <p:cNvSpPr>
            <a:spLocks noGrp="1"/>
          </p:cNvSpPr>
          <p:nvPr>
            <p:ph type="title"/>
          </p:nvPr>
        </p:nvSpPr>
        <p:spPr/>
        <p:txBody>
          <a:bodyPr>
            <a:normAutofit fontScale="90000"/>
          </a:bodyPr>
          <a:lstStyle/>
          <a:p>
            <a:r>
              <a:rPr lang="en-US">
                <a:latin typeface="Arial" panose="020B0604020202020204" pitchFamily="34" charset="0"/>
              </a:rPr>
              <a:t>IT Service Escalation Process – CRITICAL Issues</a:t>
            </a:r>
          </a:p>
        </p:txBody>
      </p:sp>
      <p:sp>
        <p:nvSpPr>
          <p:cNvPr id="3" name="Content Placeholder 2">
            <a:extLst>
              <a:ext uri="{FF2B5EF4-FFF2-40B4-BE49-F238E27FC236}">
                <a16:creationId xmlns:a16="http://schemas.microsoft.com/office/drawing/2014/main" id="{E52F17FD-533C-466C-B0E2-BF8DF8448235}"/>
              </a:ext>
            </a:extLst>
          </p:cNvPr>
          <p:cNvSpPr>
            <a:spLocks noGrp="1"/>
          </p:cNvSpPr>
          <p:nvPr>
            <p:ph idx="1"/>
          </p:nvPr>
        </p:nvSpPr>
        <p:spPr/>
        <p:txBody>
          <a:bodyPr/>
          <a:lstStyle/>
          <a:p>
            <a:endParaRPr lang="en-US"/>
          </a:p>
          <a:p>
            <a:endParaRPr lang="en-US">
              <a:cs typeface="Arial"/>
            </a:endParaRPr>
          </a:p>
        </p:txBody>
      </p:sp>
      <p:sp>
        <p:nvSpPr>
          <p:cNvPr id="5" name="TextBox 4">
            <a:extLst>
              <a:ext uri="{FF2B5EF4-FFF2-40B4-BE49-F238E27FC236}">
                <a16:creationId xmlns:a16="http://schemas.microsoft.com/office/drawing/2014/main" id="{C92221FE-A15D-31E6-6D08-FFF1FDE4055C}"/>
              </a:ext>
            </a:extLst>
          </p:cNvPr>
          <p:cNvSpPr txBox="1"/>
          <p:nvPr/>
        </p:nvSpPr>
        <p:spPr>
          <a:xfrm>
            <a:off x="408214" y="990600"/>
            <a:ext cx="8108497" cy="50090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1" algn="ctr">
              <a:spcBef>
                <a:spcPts val="1200"/>
              </a:spcBef>
              <a:spcAft>
                <a:spcPts val="300"/>
              </a:spcAft>
              <a:tabLst>
                <a:tab pos="365760" algn="l"/>
                <a:tab pos="457200" algn="l"/>
              </a:tabLst>
            </a:pPr>
            <a:r>
              <a:rPr lang="en-US" sz="1600" b="1" i="0" dirty="0">
                <a:effectLst/>
                <a:latin typeface="Arial" panose="020B0604020202020204" pitchFamily="34" charset="0"/>
                <a:cs typeface="Arial" panose="020B0604020202020204" pitchFamily="34" charset="0"/>
              </a:rPr>
              <a:t>System Escalation Process Standard Work </a:t>
            </a:r>
          </a:p>
          <a:p>
            <a:pPr marR="0" lvl="1" algn="ctr">
              <a:spcBef>
                <a:spcPts val="1200"/>
              </a:spcBef>
              <a:spcAft>
                <a:spcPts val="300"/>
              </a:spcAft>
              <a:tabLst>
                <a:tab pos="365760" algn="l"/>
                <a:tab pos="457200" algn="l"/>
              </a:tabLst>
            </a:pPr>
            <a:r>
              <a:rPr lang="en-US" sz="1600" b="0" i="0" dirty="0">
                <a:effectLst/>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hlinkClick r:id="rId2"/>
              </a:rPr>
              <a:t>S.O.P. 15.13 System Related Issue Escalation.docx</a:t>
            </a:r>
            <a:endParaRPr lang="en-US" sz="1600" dirty="0">
              <a:latin typeface="Arial" panose="020B0604020202020204" pitchFamily="34" charset="0"/>
              <a:cs typeface="Arial" panose="020B0604020202020204" pitchFamily="34" charset="0"/>
            </a:endParaRPr>
          </a:p>
          <a:p>
            <a:pPr marR="0" lvl="1">
              <a:spcBef>
                <a:spcPts val="1200"/>
              </a:spcBef>
              <a:spcAft>
                <a:spcPts val="300"/>
              </a:spcAft>
              <a:tabLst>
                <a:tab pos="365760" algn="l"/>
                <a:tab pos="457200" algn="l"/>
              </a:tabLst>
            </a:pPr>
            <a:r>
              <a:rPr lang="en-US" sz="1400" i="0" u="sng" dirty="0">
                <a:effectLst/>
                <a:latin typeface="Arial" panose="020B0604020202020204" pitchFamily="34" charset="0"/>
                <a:cs typeface="Arial" panose="020B0604020202020204" pitchFamily="34" charset="0"/>
              </a:rPr>
              <a:t>Summary</a:t>
            </a:r>
            <a:endParaRPr lang="en-US" sz="1600" i="0" u="sng" dirty="0">
              <a:effectLst/>
              <a:latin typeface="Arial" panose="020B0604020202020204" pitchFamily="34" charset="0"/>
              <a:cs typeface="Arial" panose="020B0604020202020204" pitchFamily="34" charset="0"/>
            </a:endParaRPr>
          </a:p>
          <a:p>
            <a:pPr marL="742950" marR="0" lvl="1" indent="-285750">
              <a:spcBef>
                <a:spcPts val="1200"/>
              </a:spcBef>
              <a:spcAft>
                <a:spcPts val="300"/>
              </a:spcAft>
              <a:buFont typeface="+mj-lt"/>
              <a:buAutoNum type="arabicPeriod"/>
              <a:tabLst>
                <a:tab pos="365760" algn="l"/>
                <a:tab pos="457200" algn="l"/>
              </a:tabLst>
            </a:pPr>
            <a:r>
              <a:rPr lang="en-US" sz="1400" b="0" i="0" dirty="0">
                <a:effectLst/>
                <a:latin typeface="Arial" panose="020B0604020202020204" pitchFamily="34" charset="0"/>
                <a:cs typeface="Arial" panose="020B0604020202020204" pitchFamily="34" charset="0"/>
              </a:rPr>
              <a:t>When a systems related problem occurs, the shift lead or supervisor enters an IT support request describing the issue and the level of impact using the IT Support Form at </a:t>
            </a:r>
            <a:r>
              <a:rPr lang="en-US" sz="1400" b="0" i="0" u="sng" dirty="0">
                <a:solidFill>
                  <a:srgbClr val="0000FF"/>
                </a:solidFill>
                <a:effectLst/>
                <a:latin typeface="Arial" panose="020B0604020202020204" pitchFamily="34" charset="0"/>
                <a:cs typeface="Arial" panose="020B0604020202020204" pitchFamily="34" charset="0"/>
                <a:hlinkClick r:id="rId3"/>
              </a:rPr>
              <a:t>https://ipscorp.zendesk.com/</a:t>
            </a:r>
            <a:r>
              <a:rPr lang="en-US" sz="1400" b="0" i="0" dirty="0">
                <a:effectLst/>
                <a:latin typeface="Arial" panose="020B0604020202020204" pitchFamily="34" charset="0"/>
                <a:cs typeface="Arial" panose="020B0604020202020204" pitchFamily="34" charset="0"/>
              </a:rPr>
              <a:t> via the MyIPSAssociate Intranet</a:t>
            </a:r>
            <a:endParaRPr lang="en-US" sz="1400" b="1" i="1" dirty="0">
              <a:effectLst/>
              <a:latin typeface="Arial" panose="020B0604020202020204" pitchFamily="34" charset="0"/>
              <a:cs typeface="Arial" panose="020B0604020202020204" pitchFamily="34" charset="0"/>
            </a:endParaRPr>
          </a:p>
          <a:p>
            <a:pPr marL="742950" marR="0" lvl="1" indent="-285750">
              <a:spcBef>
                <a:spcPts val="1200"/>
              </a:spcBef>
              <a:spcAft>
                <a:spcPts val="300"/>
              </a:spcAft>
              <a:buFont typeface="+mj-lt"/>
              <a:buAutoNum type="arabicPeriod"/>
              <a:tabLst>
                <a:tab pos="365760" algn="l"/>
                <a:tab pos="457200" algn="l"/>
              </a:tabLst>
            </a:pPr>
            <a:r>
              <a:rPr lang="en-US" sz="1400" b="0" i="0" dirty="0">
                <a:effectLst/>
                <a:latin typeface="Arial" panose="020B0604020202020204" pitchFamily="34" charset="0"/>
                <a:cs typeface="Arial" panose="020B0604020202020204" pitchFamily="34" charset="0"/>
              </a:rPr>
              <a:t>If the IT Help Desk ticket is a Break/Fix issue</a:t>
            </a:r>
            <a:r>
              <a:rPr lang="en-US" sz="1400" dirty="0">
                <a:latin typeface="Arial" panose="020B0604020202020204" pitchFamily="34" charset="0"/>
                <a:cs typeface="Arial" panose="020B0604020202020204" pitchFamily="34" charset="0"/>
              </a:rPr>
              <a:t>, </a:t>
            </a:r>
            <a:r>
              <a:rPr lang="en-US" sz="1400" b="0" i="0" dirty="0">
                <a:effectLst/>
                <a:latin typeface="Arial" panose="020B0604020202020204" pitchFamily="34" charset="0"/>
                <a:cs typeface="Arial" panose="020B0604020202020204" pitchFamily="34" charset="0"/>
              </a:rPr>
              <a:t> the urgency is </a:t>
            </a:r>
            <a:r>
              <a:rPr lang="en-US" sz="1400" b="1" i="0" dirty="0">
                <a:effectLst/>
                <a:latin typeface="Arial" panose="020B0604020202020204" pitchFamily="34" charset="0"/>
                <a:cs typeface="Arial" panose="020B0604020202020204" pitchFamily="34" charset="0"/>
              </a:rPr>
              <a:t>Critical</a:t>
            </a:r>
            <a:r>
              <a:rPr lang="en-US" sz="1400" b="0" i="0" dirty="0">
                <a:effectLst/>
                <a:latin typeface="Arial" panose="020B0604020202020204" pitchFamily="34" charset="0"/>
                <a:cs typeface="Arial" panose="020B0604020202020204" pitchFamily="34" charset="0"/>
              </a:rPr>
              <a:t> and no response is received from IT within 30 minutes, a Teams chat containing a summary of the systems issue should be sent to the appropriate person based on the table on the following pages.</a:t>
            </a:r>
          </a:p>
          <a:p>
            <a:pPr marL="742950" marR="0" lvl="1" indent="-285750">
              <a:spcBef>
                <a:spcPts val="1200"/>
              </a:spcBef>
              <a:spcAft>
                <a:spcPts val="300"/>
              </a:spcAft>
              <a:buFont typeface="+mj-lt"/>
              <a:buAutoNum type="arabicPeriod"/>
              <a:tabLst>
                <a:tab pos="365760" algn="l"/>
                <a:tab pos="457200" algn="l"/>
              </a:tabLst>
            </a:pPr>
            <a:r>
              <a:rPr lang="en-US" sz="1400" b="0" i="0" dirty="0">
                <a:effectLst/>
                <a:latin typeface="Arial" panose="020B0604020202020204" pitchFamily="34" charset="0"/>
                <a:cs typeface="Arial" panose="020B0604020202020204" pitchFamily="34" charset="0"/>
              </a:rPr>
              <a:t>If no response is received from the Teams chat within 15 minutes, the following sequence will be followed for making cell phone calls to obtain assistance from IT management in the following order of escalation.</a:t>
            </a:r>
          </a:p>
          <a:p>
            <a:pPr marL="742950" marR="0" lvl="1" indent="-285750">
              <a:spcBef>
                <a:spcPts val="1200"/>
              </a:spcBef>
              <a:spcAft>
                <a:spcPts val="300"/>
              </a:spcAft>
              <a:buFont typeface="+mj-lt"/>
              <a:buAutoNum type="arabicPeriod"/>
              <a:tabLst>
                <a:tab pos="365760" algn="l"/>
                <a:tab pos="457200" algn="l"/>
              </a:tabLst>
            </a:pPr>
            <a:endParaRPr lang="en-US" sz="1400" dirty="0">
              <a:latin typeface="Arial" panose="020B0604020202020204" pitchFamily="34" charset="0"/>
              <a:cs typeface="Arial" panose="020B0604020202020204" pitchFamily="34" charset="0"/>
            </a:endParaRPr>
          </a:p>
          <a:p>
            <a:pPr marL="457200" marR="0">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 </a:t>
            </a:r>
          </a:p>
          <a:p>
            <a:pPr marL="457200">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Pam Messex		+1 (910) 416-9423 (pam.messex@ipscorp.com)</a:t>
            </a:r>
          </a:p>
          <a:p>
            <a:pPr marL="457200" marR="0">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Mani Subramanian 	+1 (908) 477-3146 (mani.subramanian@ipscorp.com)</a:t>
            </a:r>
          </a:p>
          <a:p>
            <a:pPr marL="457200" marR="0">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David Mushinskie	+1 (818) 482-1785 (david.mushinskie@ipscorp.com)</a:t>
            </a:r>
            <a:endParaRPr lang="en-US" sz="1400" dirty="0">
              <a:latin typeface="Arial" panose="020B0604020202020204" pitchFamily="34" charset="0"/>
              <a:cs typeface="Arial" panose="020B0604020202020204" pitchFamily="34" charset="0"/>
            </a:endParaRPr>
          </a:p>
        </p:txBody>
      </p:sp>
      <p:sp>
        <p:nvSpPr>
          <p:cNvPr id="4" name="Arrow: Down 3">
            <a:extLst>
              <a:ext uri="{FF2B5EF4-FFF2-40B4-BE49-F238E27FC236}">
                <a16:creationId xmlns:a16="http://schemas.microsoft.com/office/drawing/2014/main" id="{E88C46C9-4BBD-14D5-C91D-55EF38A99D74}"/>
              </a:ext>
            </a:extLst>
          </p:cNvPr>
          <p:cNvSpPr/>
          <p:nvPr/>
        </p:nvSpPr>
        <p:spPr bwMode="auto">
          <a:xfrm>
            <a:off x="533399" y="5325714"/>
            <a:ext cx="291193" cy="440871"/>
          </a:xfrm>
          <a:prstGeom prst="down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sp>
        <p:nvSpPr>
          <p:cNvPr id="6" name="Slide Number Placeholder 5">
            <a:extLst>
              <a:ext uri="{FF2B5EF4-FFF2-40B4-BE49-F238E27FC236}">
                <a16:creationId xmlns:a16="http://schemas.microsoft.com/office/drawing/2014/main" id="{26BB5BE6-AE75-6FE9-BC57-B081B3B9F66F}"/>
              </a:ext>
            </a:extLst>
          </p:cNvPr>
          <p:cNvSpPr>
            <a:spLocks noGrp="1"/>
          </p:cNvSpPr>
          <p:nvPr>
            <p:ph type="sldNum" sz="quarter" idx="4"/>
          </p:nvPr>
        </p:nvSpPr>
        <p:spPr/>
        <p:txBody>
          <a:bodyPr/>
          <a:lstStyle/>
          <a:p>
            <a:fld id="{F02ED127-0892-4B43-9B19-63C2AF9C0B16}" type="slidenum">
              <a:rPr lang="en-US" smtClean="0"/>
              <a:pPr/>
              <a:t>15</a:t>
            </a:fld>
            <a:endParaRPr lang="en-US" dirty="0"/>
          </a:p>
        </p:txBody>
      </p:sp>
    </p:spTree>
    <p:extLst>
      <p:ext uri="{BB962C8B-B14F-4D97-AF65-F5344CB8AC3E}">
        <p14:creationId xmlns:p14="http://schemas.microsoft.com/office/powerpoint/2010/main" val="1511118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1363F-1F19-44DE-9F3D-11F9DB47C03B}"/>
              </a:ext>
            </a:extLst>
          </p:cNvPr>
          <p:cNvSpPr>
            <a:spLocks noGrp="1"/>
          </p:cNvSpPr>
          <p:nvPr>
            <p:ph type="title"/>
          </p:nvPr>
        </p:nvSpPr>
        <p:spPr/>
        <p:txBody>
          <a:bodyPr>
            <a:normAutofit fontScale="90000"/>
          </a:bodyPr>
          <a:lstStyle/>
          <a:p>
            <a:r>
              <a:rPr lang="en-US" dirty="0">
                <a:latin typeface="Arial" panose="020B0604020202020204" pitchFamily="34" charset="0"/>
              </a:rPr>
              <a:t>IT Service Escalation Process – CRITICAL Application Issues</a:t>
            </a:r>
          </a:p>
        </p:txBody>
      </p:sp>
      <p:sp>
        <p:nvSpPr>
          <p:cNvPr id="3" name="Content Placeholder 2">
            <a:extLst>
              <a:ext uri="{FF2B5EF4-FFF2-40B4-BE49-F238E27FC236}">
                <a16:creationId xmlns:a16="http://schemas.microsoft.com/office/drawing/2014/main" id="{E52F17FD-533C-466C-B0E2-BF8DF8448235}"/>
              </a:ext>
            </a:extLst>
          </p:cNvPr>
          <p:cNvSpPr>
            <a:spLocks noGrp="1"/>
          </p:cNvSpPr>
          <p:nvPr>
            <p:ph idx="1"/>
          </p:nvPr>
        </p:nvSpPr>
        <p:spPr/>
        <p:txBody>
          <a:bodyPr/>
          <a:lstStyle/>
          <a:p>
            <a:endParaRPr lang="en-US" dirty="0"/>
          </a:p>
          <a:p>
            <a:endParaRPr lang="en-US" dirty="0">
              <a:cs typeface="Arial"/>
            </a:endParaRPr>
          </a:p>
        </p:txBody>
      </p:sp>
      <p:graphicFrame>
        <p:nvGraphicFramePr>
          <p:cNvPr id="6" name="Table 5">
            <a:extLst>
              <a:ext uri="{FF2B5EF4-FFF2-40B4-BE49-F238E27FC236}">
                <a16:creationId xmlns:a16="http://schemas.microsoft.com/office/drawing/2014/main" id="{588D1BE9-D8A6-FE28-CE6E-A251CA030DCC}"/>
              </a:ext>
            </a:extLst>
          </p:cNvPr>
          <p:cNvGraphicFramePr>
            <a:graphicFrameLocks noGrp="1"/>
          </p:cNvGraphicFramePr>
          <p:nvPr>
            <p:extLst>
              <p:ext uri="{D42A27DB-BD31-4B8C-83A1-F6EECF244321}">
                <p14:modId xmlns:p14="http://schemas.microsoft.com/office/powerpoint/2010/main" val="1924745030"/>
              </p:ext>
            </p:extLst>
          </p:nvPr>
        </p:nvGraphicFramePr>
        <p:xfrm>
          <a:off x="1808585" y="1385326"/>
          <a:ext cx="5357495" cy="4036187"/>
        </p:xfrm>
        <a:graphic>
          <a:graphicData uri="http://schemas.openxmlformats.org/drawingml/2006/table">
            <a:tbl>
              <a:tblPr firstRow="1" firstCol="1" bandRow="1"/>
              <a:tblGrid>
                <a:gridCol w="1316355">
                  <a:extLst>
                    <a:ext uri="{9D8B030D-6E8A-4147-A177-3AD203B41FA5}">
                      <a16:colId xmlns:a16="http://schemas.microsoft.com/office/drawing/2014/main" val="2573041011"/>
                    </a:ext>
                  </a:extLst>
                </a:gridCol>
                <a:gridCol w="1546860">
                  <a:extLst>
                    <a:ext uri="{9D8B030D-6E8A-4147-A177-3AD203B41FA5}">
                      <a16:colId xmlns:a16="http://schemas.microsoft.com/office/drawing/2014/main" val="1989895812"/>
                    </a:ext>
                  </a:extLst>
                </a:gridCol>
                <a:gridCol w="2494280">
                  <a:extLst>
                    <a:ext uri="{9D8B030D-6E8A-4147-A177-3AD203B41FA5}">
                      <a16:colId xmlns:a16="http://schemas.microsoft.com/office/drawing/2014/main" val="2887236352"/>
                    </a:ext>
                  </a:extLst>
                </a:gridCol>
              </a:tblGrid>
              <a:tr h="0">
                <a:tc>
                  <a:txBody>
                    <a:bodyPr/>
                    <a:lstStyle/>
                    <a:p>
                      <a:pPr marL="0" marR="0" indent="0" algn="ctr">
                        <a:lnSpc>
                          <a:spcPct val="107000"/>
                        </a:lnSpc>
                        <a:spcBef>
                          <a:spcPts val="1200"/>
                        </a:spcBef>
                        <a:spcAft>
                          <a:spcPts val="300"/>
                        </a:spcAft>
                        <a:tabLst>
                          <a:tab pos="365760" algn="l"/>
                          <a:tab pos="457200" algn="l"/>
                        </a:tabLst>
                      </a:pPr>
                      <a:r>
                        <a:rPr lang="en-US" sz="1200" b="1" i="0" kern="100">
                          <a:effectLst/>
                          <a:latin typeface="Calibri" panose="020F0502020204030204" pitchFamily="34" charset="0"/>
                          <a:ea typeface="Times New Roman" panose="02020603050405020304" pitchFamily="18" charset="0"/>
                          <a:cs typeface="Times New Roman" panose="02020603050405020304" pitchFamily="18" charset="0"/>
                        </a:rPr>
                        <a:t>Location</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ct val="107000"/>
                        </a:lnSpc>
                        <a:spcBef>
                          <a:spcPts val="1200"/>
                        </a:spcBef>
                        <a:spcAft>
                          <a:spcPts val="300"/>
                        </a:spcAft>
                        <a:tabLst>
                          <a:tab pos="365760" algn="l"/>
                          <a:tab pos="457200" algn="l"/>
                        </a:tabLst>
                      </a:pPr>
                      <a:r>
                        <a:rPr lang="en-US" sz="1200" b="1" i="0" kern="100">
                          <a:effectLst/>
                          <a:latin typeface="Calibri" panose="020F0502020204030204" pitchFamily="34" charset="0"/>
                          <a:ea typeface="Times New Roman" panose="02020603050405020304" pitchFamily="18" charset="0"/>
                          <a:cs typeface="Times New Roman" panose="02020603050405020304" pitchFamily="18" charset="0"/>
                        </a:rPr>
                        <a:t>Application</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ct val="107000"/>
                        </a:lnSpc>
                        <a:spcBef>
                          <a:spcPts val="1200"/>
                        </a:spcBef>
                        <a:spcAft>
                          <a:spcPts val="300"/>
                        </a:spcAft>
                        <a:tabLst>
                          <a:tab pos="365760" algn="l"/>
                          <a:tab pos="457200" algn="l"/>
                        </a:tabLst>
                      </a:pPr>
                      <a:r>
                        <a:rPr lang="en-US" sz="1200" b="1" i="0" kern="100">
                          <a:effectLst/>
                          <a:latin typeface="Calibri" panose="020F0502020204030204" pitchFamily="34" charset="0"/>
                          <a:ea typeface="Times New Roman" panose="02020603050405020304" pitchFamily="18" charset="0"/>
                          <a:cs typeface="Times New Roman" panose="02020603050405020304" pitchFamily="18" charset="0"/>
                        </a:rPr>
                        <a:t>Primary IT Contact</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4383164"/>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IPSA - UK</a:t>
                      </a:r>
                      <a:r>
                        <a:rPr lang="en-US" sz="1100" b="0" i="0" kern="100">
                          <a:effectLst/>
                          <a:latin typeface="Calibri" panose="020F0502020204030204" pitchFamily="34" charset="0"/>
                          <a:ea typeface="Times New Roman" panose="02020603050405020304" pitchFamily="18" charset="0"/>
                          <a:cs typeface="Times New Roman" panose="02020603050405020304" pitchFamily="18" charset="0"/>
                        </a:rPr>
                        <a:t> </a:t>
                      </a: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sites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JDEdwards E1, DSI, Bartender</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Ross.brown@ipscorp.com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9915042"/>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IPSA - US sites </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JDEdwards E1, DSI, Bartender</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subhangshu.gope@ipscorp.com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416267"/>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DP sites </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JDEdwards E1, DSI, Bartender</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mohammed.labai@ipscorp.com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0213660"/>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Weld-On </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JDEdwards E1, DSI, Bartender</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jian.hao@ipscorp.com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2763907"/>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Locations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BI and Cognos</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prathibha.gayam@ipscorp.com</a:t>
                      </a:r>
                      <a:endPar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1200"/>
                        </a:spcBef>
                        <a:spcAft>
                          <a:spcPts val="300"/>
                        </a:spcAft>
                        <a:tabLst>
                          <a:tab pos="365760" algn="l"/>
                          <a:tab pos="457200" algn="l"/>
                        </a:tabLst>
                      </a:pP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1913776"/>
                  </a:ext>
                </a:extLst>
              </a:tr>
              <a:tr h="19050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Locations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EDI</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tanmaye.bobba@ipscorp.com; tanya.horton@ipscop.com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8145910"/>
                  </a:ext>
                </a:extLst>
              </a:tr>
              <a:tr h="19050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Locations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Salesforce.com</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Melissa.allen@ipscorp.com</a:t>
                      </a: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b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Ali.ankan@ipscorp.com</a:t>
                      </a:r>
                      <a:endPar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7472885"/>
                  </a:ext>
                </a:extLst>
              </a:tr>
              <a:tr h="19050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Locations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Applications not listed above</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rajashekar.samala@ipscorp.com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131217"/>
                  </a:ext>
                </a:extLst>
              </a:tr>
              <a:tr h="19050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China sites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future.jiang@ipscorp.com</a:t>
                      </a:r>
                      <a:r>
                        <a:rPr lang="en-US" sz="1200" b="0" i="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br>
                        <a:rPr lang="en-US" sz="1200" b="0" i="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jimmy.jap@ipscorp.com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2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4271320"/>
                  </a:ext>
                </a:extLst>
              </a:tr>
            </a:tbl>
          </a:graphicData>
        </a:graphic>
      </p:graphicFrame>
      <p:sp>
        <p:nvSpPr>
          <p:cNvPr id="4" name="Slide Number Placeholder 3">
            <a:extLst>
              <a:ext uri="{FF2B5EF4-FFF2-40B4-BE49-F238E27FC236}">
                <a16:creationId xmlns:a16="http://schemas.microsoft.com/office/drawing/2014/main" id="{0941C751-72B5-39E4-670E-AD639A9ECA11}"/>
              </a:ext>
            </a:extLst>
          </p:cNvPr>
          <p:cNvSpPr>
            <a:spLocks noGrp="1"/>
          </p:cNvSpPr>
          <p:nvPr>
            <p:ph type="sldNum" sz="quarter" idx="4"/>
          </p:nvPr>
        </p:nvSpPr>
        <p:spPr/>
        <p:txBody>
          <a:bodyPr/>
          <a:lstStyle/>
          <a:p>
            <a:fld id="{F02ED127-0892-4B43-9B19-63C2AF9C0B16}" type="slidenum">
              <a:rPr lang="en-US" smtClean="0"/>
              <a:pPr/>
              <a:t>16</a:t>
            </a:fld>
            <a:endParaRPr lang="en-US" dirty="0"/>
          </a:p>
        </p:txBody>
      </p:sp>
    </p:spTree>
    <p:extLst>
      <p:ext uri="{BB962C8B-B14F-4D97-AF65-F5344CB8AC3E}">
        <p14:creationId xmlns:p14="http://schemas.microsoft.com/office/powerpoint/2010/main" val="2149961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1363F-1F19-44DE-9F3D-11F9DB47C03B}"/>
              </a:ext>
            </a:extLst>
          </p:cNvPr>
          <p:cNvSpPr>
            <a:spLocks noGrp="1"/>
          </p:cNvSpPr>
          <p:nvPr>
            <p:ph type="title"/>
          </p:nvPr>
        </p:nvSpPr>
        <p:spPr/>
        <p:txBody>
          <a:bodyPr>
            <a:normAutofit fontScale="90000"/>
          </a:bodyPr>
          <a:lstStyle/>
          <a:p>
            <a:r>
              <a:rPr lang="en-US" dirty="0">
                <a:latin typeface="Arial" panose="020B0604020202020204" pitchFamily="34" charset="0"/>
              </a:rPr>
              <a:t>IT Service Escalation Process – CRITICAL Infrastructure Issues</a:t>
            </a:r>
          </a:p>
        </p:txBody>
      </p:sp>
      <p:sp>
        <p:nvSpPr>
          <p:cNvPr id="3" name="Content Placeholder 2">
            <a:extLst>
              <a:ext uri="{FF2B5EF4-FFF2-40B4-BE49-F238E27FC236}">
                <a16:creationId xmlns:a16="http://schemas.microsoft.com/office/drawing/2014/main" id="{E52F17FD-533C-466C-B0E2-BF8DF8448235}"/>
              </a:ext>
            </a:extLst>
          </p:cNvPr>
          <p:cNvSpPr>
            <a:spLocks noGrp="1"/>
          </p:cNvSpPr>
          <p:nvPr>
            <p:ph idx="1"/>
          </p:nvPr>
        </p:nvSpPr>
        <p:spPr/>
        <p:txBody>
          <a:bodyPr/>
          <a:lstStyle/>
          <a:p>
            <a:endParaRPr lang="en-US" dirty="0"/>
          </a:p>
          <a:p>
            <a:endParaRPr lang="en-US" dirty="0">
              <a:cs typeface="Arial"/>
            </a:endParaRPr>
          </a:p>
        </p:txBody>
      </p:sp>
      <p:graphicFrame>
        <p:nvGraphicFramePr>
          <p:cNvPr id="7" name="Table 6">
            <a:extLst>
              <a:ext uri="{FF2B5EF4-FFF2-40B4-BE49-F238E27FC236}">
                <a16:creationId xmlns:a16="http://schemas.microsoft.com/office/drawing/2014/main" id="{B9B2C18A-CC3F-7B97-D555-39BC170ACA0B}"/>
              </a:ext>
            </a:extLst>
          </p:cNvPr>
          <p:cNvGraphicFramePr>
            <a:graphicFrameLocks noGrp="1"/>
          </p:cNvGraphicFramePr>
          <p:nvPr>
            <p:extLst>
              <p:ext uri="{D42A27DB-BD31-4B8C-83A1-F6EECF244321}">
                <p14:modId xmlns:p14="http://schemas.microsoft.com/office/powerpoint/2010/main" val="4043519144"/>
              </p:ext>
            </p:extLst>
          </p:nvPr>
        </p:nvGraphicFramePr>
        <p:xfrm>
          <a:off x="1893252" y="2398363"/>
          <a:ext cx="5357495" cy="2100961"/>
        </p:xfrm>
        <a:graphic>
          <a:graphicData uri="http://schemas.openxmlformats.org/drawingml/2006/table">
            <a:tbl>
              <a:tblPr firstRow="1" firstCol="1" bandRow="1"/>
              <a:tblGrid>
                <a:gridCol w="1009015">
                  <a:extLst>
                    <a:ext uri="{9D8B030D-6E8A-4147-A177-3AD203B41FA5}">
                      <a16:colId xmlns:a16="http://schemas.microsoft.com/office/drawing/2014/main" val="3404741987"/>
                    </a:ext>
                  </a:extLst>
                </a:gridCol>
                <a:gridCol w="2183130">
                  <a:extLst>
                    <a:ext uri="{9D8B030D-6E8A-4147-A177-3AD203B41FA5}">
                      <a16:colId xmlns:a16="http://schemas.microsoft.com/office/drawing/2014/main" val="2341161061"/>
                    </a:ext>
                  </a:extLst>
                </a:gridCol>
                <a:gridCol w="2165350">
                  <a:extLst>
                    <a:ext uri="{9D8B030D-6E8A-4147-A177-3AD203B41FA5}">
                      <a16:colId xmlns:a16="http://schemas.microsoft.com/office/drawing/2014/main" val="3919930547"/>
                    </a:ext>
                  </a:extLst>
                </a:gridCol>
              </a:tblGrid>
              <a:tr h="0">
                <a:tc>
                  <a:txBody>
                    <a:bodyPr/>
                    <a:lstStyle/>
                    <a:p>
                      <a:pPr marL="0" marR="0" indent="0" algn="ctr">
                        <a:lnSpc>
                          <a:spcPct val="107000"/>
                        </a:lnSpc>
                        <a:spcBef>
                          <a:spcPts val="1200"/>
                        </a:spcBef>
                        <a:spcAft>
                          <a:spcPts val="300"/>
                        </a:spcAft>
                        <a:tabLst>
                          <a:tab pos="365760" algn="l"/>
                          <a:tab pos="457200" algn="l"/>
                        </a:tabLst>
                      </a:pPr>
                      <a:r>
                        <a:rPr lang="en-US" sz="1200" b="1" i="0" kern="100">
                          <a:effectLst/>
                          <a:latin typeface="Calibri" panose="020F0502020204030204" pitchFamily="34" charset="0"/>
                          <a:ea typeface="Times New Roman" panose="02020603050405020304" pitchFamily="18" charset="0"/>
                          <a:cs typeface="Times New Roman" panose="02020603050405020304" pitchFamily="18" charset="0"/>
                        </a:rPr>
                        <a:t>Location</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ct val="107000"/>
                        </a:lnSpc>
                        <a:spcBef>
                          <a:spcPts val="1200"/>
                        </a:spcBef>
                        <a:spcAft>
                          <a:spcPts val="300"/>
                        </a:spcAft>
                        <a:tabLst>
                          <a:tab pos="365760" algn="l"/>
                          <a:tab pos="457200" algn="l"/>
                        </a:tabLst>
                      </a:pPr>
                      <a:r>
                        <a:rPr lang="en-US" sz="1200" b="1" i="0" kern="100">
                          <a:effectLst/>
                          <a:latin typeface="Calibri" panose="020F0502020204030204" pitchFamily="34" charset="0"/>
                          <a:ea typeface="Times New Roman" panose="02020603050405020304" pitchFamily="18" charset="0"/>
                          <a:cs typeface="Times New Roman" panose="02020603050405020304" pitchFamily="18" charset="0"/>
                        </a:rPr>
                        <a:t>Infrastructure IT</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ct val="107000"/>
                        </a:lnSpc>
                        <a:spcBef>
                          <a:spcPts val="1200"/>
                        </a:spcBef>
                        <a:spcAft>
                          <a:spcPts val="300"/>
                        </a:spcAft>
                        <a:tabLst>
                          <a:tab pos="365760" algn="l"/>
                          <a:tab pos="457200" algn="l"/>
                        </a:tabLst>
                      </a:pPr>
                      <a:r>
                        <a:rPr lang="en-US" sz="1200" b="1" i="0" kern="100">
                          <a:effectLst/>
                          <a:latin typeface="Calibri" panose="020F0502020204030204" pitchFamily="34" charset="0"/>
                          <a:ea typeface="Times New Roman" panose="02020603050405020304" pitchFamily="18" charset="0"/>
                          <a:cs typeface="Times New Roman" panose="02020603050405020304" pitchFamily="18" charset="0"/>
                        </a:rPr>
                        <a:t>Primary IT Contact</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3341111"/>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IPSA - UK</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hardware, desktop, printing, email, phone</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Ross.brown@ipscorp.com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0432752"/>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IPSA- US </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hardware, desktop, printing, email, phone</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ben.larsen@ipscorp.com</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8822837"/>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DP sites </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hardware, desktop, printing, email, phone</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peggy.darnell@ipscorp.com</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2283890"/>
                  </a:ext>
                </a:extLst>
              </a:tr>
              <a:tr h="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Weld-On </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hardware, desktop, printing, email, phone</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justin.orourke@ipscorp.com</a:t>
                      </a:r>
                      <a:endParaRPr lang="en-US" sz="1100" b="1" i="1" kern="1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222684"/>
                  </a:ext>
                </a:extLst>
              </a:tr>
              <a:tr h="190500">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China sites</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kern="100">
                          <a:effectLst/>
                          <a:latin typeface="Calibri" panose="020F0502020204030204" pitchFamily="34" charset="0"/>
                          <a:ea typeface="Times New Roman" panose="02020603050405020304" pitchFamily="18" charset="0"/>
                          <a:cs typeface="Times New Roman" panose="02020603050405020304" pitchFamily="18" charset="0"/>
                        </a:rPr>
                        <a:t>All hardware, desktop, printing, email, phone</a:t>
                      </a:r>
                      <a:endParaRPr lang="en-US" sz="1100" b="1" i="1"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1200"/>
                        </a:spcBef>
                        <a:spcAft>
                          <a:spcPts val="300"/>
                        </a:spcAft>
                        <a:tabLst>
                          <a:tab pos="365760" algn="l"/>
                          <a:tab pos="457200" algn="l"/>
                        </a:tabLst>
                      </a:pPr>
                      <a:r>
                        <a:rPr lang="en-US" sz="1200" b="0" i="0" u="sng"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future.jiang@ipscorp.com</a:t>
                      </a:r>
                      <a:endParaRPr lang="en-US"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3241969"/>
                  </a:ext>
                </a:extLst>
              </a:tr>
            </a:tbl>
          </a:graphicData>
        </a:graphic>
      </p:graphicFrame>
      <p:sp>
        <p:nvSpPr>
          <p:cNvPr id="4" name="Slide Number Placeholder 3">
            <a:extLst>
              <a:ext uri="{FF2B5EF4-FFF2-40B4-BE49-F238E27FC236}">
                <a16:creationId xmlns:a16="http://schemas.microsoft.com/office/drawing/2014/main" id="{77006F69-4E79-5520-7C1B-D4E0D3BE42C3}"/>
              </a:ext>
            </a:extLst>
          </p:cNvPr>
          <p:cNvSpPr>
            <a:spLocks noGrp="1"/>
          </p:cNvSpPr>
          <p:nvPr>
            <p:ph type="sldNum" sz="quarter" idx="4"/>
          </p:nvPr>
        </p:nvSpPr>
        <p:spPr/>
        <p:txBody>
          <a:bodyPr/>
          <a:lstStyle/>
          <a:p>
            <a:fld id="{F02ED127-0892-4B43-9B19-63C2AF9C0B16}" type="slidenum">
              <a:rPr lang="en-US" smtClean="0"/>
              <a:pPr/>
              <a:t>17</a:t>
            </a:fld>
            <a:endParaRPr lang="en-US" dirty="0"/>
          </a:p>
        </p:txBody>
      </p:sp>
    </p:spTree>
    <p:extLst>
      <p:ext uri="{BB962C8B-B14F-4D97-AF65-F5344CB8AC3E}">
        <p14:creationId xmlns:p14="http://schemas.microsoft.com/office/powerpoint/2010/main" val="4076230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7939-E6BD-4ED6-4DB9-9FCB6999B45C}"/>
              </a:ext>
            </a:extLst>
          </p:cNvPr>
          <p:cNvSpPr>
            <a:spLocks noGrp="1"/>
          </p:cNvSpPr>
          <p:nvPr>
            <p:ph type="title"/>
          </p:nvPr>
        </p:nvSpPr>
        <p:spPr>
          <a:xfrm>
            <a:off x="533400" y="152400"/>
            <a:ext cx="8153400" cy="5334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91425" rIns="91425" bIns="91425" numCol="1" rtlCol="0" anchor="ctr" anchorCtr="0" compatLnSpc="1">
            <a:prstTxWarp prst="textNoShape">
              <a:avLst/>
            </a:prstTxWarp>
            <a:noAutofit/>
          </a:bodyPr>
          <a:lstStyle/>
          <a:p>
            <a:pPr algn="r">
              <a:lnSpc>
                <a:spcPct val="100000"/>
              </a:lnSpc>
              <a:spcBef>
                <a:spcPts val="0"/>
              </a:spcBef>
            </a:pPr>
            <a:r>
              <a:rPr lang="en-US" sz="2000" b="1" dirty="0">
                <a:solidFill>
                  <a:srgbClr val="0070C0"/>
                </a:solidFill>
                <a:latin typeface="Arial" panose="020B0604020202020204" pitchFamily="34" charset="0"/>
              </a:rPr>
              <a:t>Project and Change Request Prioritization</a:t>
            </a:r>
            <a:br>
              <a:rPr lang="en-US" sz="2000" b="1" dirty="0">
                <a:solidFill>
                  <a:srgbClr val="0070C0"/>
                </a:solidFill>
                <a:latin typeface="Arial" panose="020B0604020202020204" pitchFamily="34" charset="0"/>
              </a:rPr>
            </a:br>
            <a:r>
              <a:rPr lang="en-US" sz="2000" b="1" dirty="0">
                <a:solidFill>
                  <a:srgbClr val="0070C0"/>
                </a:solidFill>
                <a:latin typeface="Arial" panose="020B0604020202020204" pitchFamily="34" charset="0"/>
              </a:rPr>
              <a:t> </a:t>
            </a:r>
            <a:r>
              <a:rPr lang="en-US" sz="1800" b="1" dirty="0">
                <a:solidFill>
                  <a:srgbClr val="0070C0"/>
                </a:solidFill>
                <a:latin typeface="Arial" panose="020B0604020202020204" pitchFamily="34" charset="0"/>
              </a:rPr>
              <a:t>Change Advisory Board (CAB) Governance Process</a:t>
            </a:r>
            <a:endParaRPr lang="en-US" sz="1400" dirty="0">
              <a:solidFill>
                <a:srgbClr val="0070C0"/>
              </a:solidFill>
              <a:latin typeface="Arial" panose="020B0604020202020204" pitchFamily="34" charset="0"/>
            </a:endParaRPr>
          </a:p>
        </p:txBody>
      </p:sp>
      <p:graphicFrame>
        <p:nvGraphicFramePr>
          <p:cNvPr id="4" name="Content Placeholder 3">
            <a:extLst>
              <a:ext uri="{FF2B5EF4-FFF2-40B4-BE49-F238E27FC236}">
                <a16:creationId xmlns:a16="http://schemas.microsoft.com/office/drawing/2014/main" id="{93EEE4CA-748E-CE71-5A9A-9B3CF1B5E85D}"/>
              </a:ext>
            </a:extLst>
          </p:cNvPr>
          <p:cNvGraphicFramePr>
            <a:graphicFrameLocks noGrp="1"/>
          </p:cNvGraphicFramePr>
          <p:nvPr>
            <p:ph idx="1"/>
            <p:extLst>
              <p:ext uri="{D42A27DB-BD31-4B8C-83A1-F6EECF244321}">
                <p14:modId xmlns:p14="http://schemas.microsoft.com/office/powerpoint/2010/main" val="3998786158"/>
              </p:ext>
            </p:extLst>
          </p:nvPr>
        </p:nvGraphicFramePr>
        <p:xfrm>
          <a:off x="252549" y="1018902"/>
          <a:ext cx="8434251" cy="5178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C1C531D2-0428-4310-B79E-8D2E6E78DFCC}"/>
              </a:ext>
            </a:extLst>
          </p:cNvPr>
          <p:cNvSpPr txBox="1"/>
          <p:nvPr/>
        </p:nvSpPr>
        <p:spPr>
          <a:xfrm>
            <a:off x="4715146" y="3377562"/>
            <a:ext cx="1981200" cy="461665"/>
          </a:xfrm>
          <a:prstGeom prst="rect">
            <a:avLst/>
          </a:prstGeom>
          <a:noFill/>
        </p:spPr>
        <p:txBody>
          <a:bodyPr wrap="square" rtlCol="0">
            <a:spAutoFit/>
          </a:bodyPr>
          <a:lstStyle/>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Cross OpCo system impact assessment</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Org change mgmt. planning</a:t>
            </a:r>
          </a:p>
        </p:txBody>
      </p:sp>
      <p:sp>
        <p:nvSpPr>
          <p:cNvPr id="7" name="TextBox 6">
            <a:extLst>
              <a:ext uri="{FF2B5EF4-FFF2-40B4-BE49-F238E27FC236}">
                <a16:creationId xmlns:a16="http://schemas.microsoft.com/office/drawing/2014/main" id="{83E0C1B7-0A3A-8756-F833-23508594065D}"/>
              </a:ext>
            </a:extLst>
          </p:cNvPr>
          <p:cNvSpPr txBox="1"/>
          <p:nvPr/>
        </p:nvSpPr>
        <p:spPr>
          <a:xfrm>
            <a:off x="665115" y="1894425"/>
            <a:ext cx="2156461" cy="461665"/>
          </a:xfrm>
          <a:prstGeom prst="rect">
            <a:avLst/>
          </a:prstGeom>
          <a:noFill/>
        </p:spPr>
        <p:txBody>
          <a:bodyPr wrap="square" rtlCol="0">
            <a:spAutoFit/>
          </a:bodyPr>
          <a:lstStyle/>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Input into Zendesk </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Initial Category, Business Impact Rank &amp; Technical Complexity updated</a:t>
            </a:r>
          </a:p>
        </p:txBody>
      </p:sp>
      <p:sp>
        <p:nvSpPr>
          <p:cNvPr id="3" name="TextBox 2">
            <a:extLst>
              <a:ext uri="{FF2B5EF4-FFF2-40B4-BE49-F238E27FC236}">
                <a16:creationId xmlns:a16="http://schemas.microsoft.com/office/drawing/2014/main" id="{28A42A0B-B2A1-C301-6D9B-772C0DEC8A66}"/>
              </a:ext>
            </a:extLst>
          </p:cNvPr>
          <p:cNvSpPr txBox="1"/>
          <p:nvPr/>
        </p:nvSpPr>
        <p:spPr>
          <a:xfrm>
            <a:off x="1742801" y="3342216"/>
            <a:ext cx="1807029" cy="338554"/>
          </a:xfrm>
          <a:prstGeom prst="rect">
            <a:avLst/>
          </a:prstGeom>
          <a:noFill/>
        </p:spPr>
        <p:txBody>
          <a:bodyPr wrap="square" rtlCol="0">
            <a:spAutoFit/>
          </a:bodyPr>
          <a:lstStyle/>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Technical Complexity, IT Hours, Target Completion Date</a:t>
            </a:r>
          </a:p>
        </p:txBody>
      </p:sp>
      <p:sp>
        <p:nvSpPr>
          <p:cNvPr id="8" name="TextBox 7">
            <a:extLst>
              <a:ext uri="{FF2B5EF4-FFF2-40B4-BE49-F238E27FC236}">
                <a16:creationId xmlns:a16="http://schemas.microsoft.com/office/drawing/2014/main" id="{CE76071F-52A8-0F3A-91F2-86377C643AE3}"/>
              </a:ext>
            </a:extLst>
          </p:cNvPr>
          <p:cNvSpPr txBox="1"/>
          <p:nvPr/>
        </p:nvSpPr>
        <p:spPr>
          <a:xfrm>
            <a:off x="6890658" y="3305889"/>
            <a:ext cx="1796142" cy="584775"/>
          </a:xfrm>
          <a:prstGeom prst="rect">
            <a:avLst/>
          </a:prstGeom>
          <a:noFill/>
        </p:spPr>
        <p:txBody>
          <a:bodyPr wrap="square" rtlCol="0">
            <a:spAutoFit/>
          </a:bodyPr>
          <a:lstStyle/>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Business Impact Rank &amp; Cross OpCo impact confirmed</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Compliance, SD, or Continuous Improvement categorization</a:t>
            </a:r>
          </a:p>
        </p:txBody>
      </p:sp>
      <p:sp>
        <p:nvSpPr>
          <p:cNvPr id="9" name="TextBox 8">
            <a:extLst>
              <a:ext uri="{FF2B5EF4-FFF2-40B4-BE49-F238E27FC236}">
                <a16:creationId xmlns:a16="http://schemas.microsoft.com/office/drawing/2014/main" id="{02EB71A8-EE21-3770-5211-654052FF2558}"/>
              </a:ext>
            </a:extLst>
          </p:cNvPr>
          <p:cNvSpPr txBox="1"/>
          <p:nvPr/>
        </p:nvSpPr>
        <p:spPr>
          <a:xfrm>
            <a:off x="2908117" y="4826717"/>
            <a:ext cx="1807029" cy="338554"/>
          </a:xfrm>
          <a:prstGeom prst="rect">
            <a:avLst/>
          </a:prstGeom>
          <a:noFill/>
        </p:spPr>
        <p:txBody>
          <a:bodyPr wrap="square" rtlCol="0">
            <a:spAutoFit/>
          </a:bodyPr>
          <a:lstStyle/>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Production Promotion Request Child Ticket if applicable</a:t>
            </a:r>
          </a:p>
        </p:txBody>
      </p:sp>
      <p:sp>
        <p:nvSpPr>
          <p:cNvPr id="10" name="TextBox 9">
            <a:extLst>
              <a:ext uri="{FF2B5EF4-FFF2-40B4-BE49-F238E27FC236}">
                <a16:creationId xmlns:a16="http://schemas.microsoft.com/office/drawing/2014/main" id="{64CA2370-E920-689A-0F19-CF71D7B43EBB}"/>
              </a:ext>
            </a:extLst>
          </p:cNvPr>
          <p:cNvSpPr txBox="1"/>
          <p:nvPr/>
        </p:nvSpPr>
        <p:spPr>
          <a:xfrm>
            <a:off x="1275804" y="4826717"/>
            <a:ext cx="1274718" cy="338554"/>
          </a:xfrm>
          <a:prstGeom prst="rect">
            <a:avLst/>
          </a:prstGeom>
          <a:noFill/>
        </p:spPr>
        <p:txBody>
          <a:bodyPr wrap="square" rtlCol="0">
            <a:spAutoFit/>
          </a:bodyPr>
          <a:lstStyle/>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UAT Approval documented</a:t>
            </a:r>
          </a:p>
        </p:txBody>
      </p:sp>
      <p:sp>
        <p:nvSpPr>
          <p:cNvPr id="12" name="TextBox 11">
            <a:extLst>
              <a:ext uri="{FF2B5EF4-FFF2-40B4-BE49-F238E27FC236}">
                <a16:creationId xmlns:a16="http://schemas.microsoft.com/office/drawing/2014/main" id="{BBF0C409-BE5C-B367-3A6A-CBCCA2F48E4E}"/>
              </a:ext>
            </a:extLst>
          </p:cNvPr>
          <p:cNvSpPr txBox="1"/>
          <p:nvPr/>
        </p:nvSpPr>
        <p:spPr>
          <a:xfrm>
            <a:off x="3964033" y="1621529"/>
            <a:ext cx="651512" cy="184666"/>
          </a:xfrm>
          <a:prstGeom prst="rect">
            <a:avLst/>
          </a:prstGeom>
          <a:noFill/>
        </p:spPr>
        <p:txBody>
          <a:bodyPr wrap="square" rtlCol="0">
            <a:spAutoFit/>
          </a:bodyPr>
          <a:lstStyle/>
          <a:p>
            <a:r>
              <a:rPr lang="en-US" sz="600" b="1">
                <a:solidFill>
                  <a:srgbClr val="00B050"/>
                </a:solidFill>
                <a:latin typeface="Arial" panose="020B0604020202020204" pitchFamily="34" charset="0"/>
                <a:cs typeface="Arial" panose="020B0604020202020204" pitchFamily="34" charset="0"/>
              </a:rPr>
              <a:t>APPROVED</a:t>
            </a:r>
          </a:p>
        </p:txBody>
      </p:sp>
      <p:sp>
        <p:nvSpPr>
          <p:cNvPr id="13" name="TextBox 12">
            <a:extLst>
              <a:ext uri="{FF2B5EF4-FFF2-40B4-BE49-F238E27FC236}">
                <a16:creationId xmlns:a16="http://schemas.microsoft.com/office/drawing/2014/main" id="{E66981A1-CD71-160A-A175-927094286222}"/>
              </a:ext>
            </a:extLst>
          </p:cNvPr>
          <p:cNvSpPr txBox="1"/>
          <p:nvPr/>
        </p:nvSpPr>
        <p:spPr>
          <a:xfrm>
            <a:off x="6370590" y="3148008"/>
            <a:ext cx="651512" cy="184666"/>
          </a:xfrm>
          <a:prstGeom prst="rect">
            <a:avLst/>
          </a:prstGeom>
          <a:noFill/>
        </p:spPr>
        <p:txBody>
          <a:bodyPr wrap="square" rtlCol="0">
            <a:spAutoFit/>
          </a:bodyPr>
          <a:lstStyle/>
          <a:p>
            <a:r>
              <a:rPr lang="en-US" sz="600" b="1">
                <a:solidFill>
                  <a:srgbClr val="00B050"/>
                </a:solidFill>
                <a:latin typeface="Arial" panose="020B0604020202020204" pitchFamily="34" charset="0"/>
                <a:cs typeface="Arial" panose="020B0604020202020204" pitchFamily="34" charset="0"/>
              </a:rPr>
              <a:t>APPROVED</a:t>
            </a:r>
          </a:p>
        </p:txBody>
      </p:sp>
      <p:sp>
        <p:nvSpPr>
          <p:cNvPr id="14" name="TextBox 13">
            <a:extLst>
              <a:ext uri="{FF2B5EF4-FFF2-40B4-BE49-F238E27FC236}">
                <a16:creationId xmlns:a16="http://schemas.microsoft.com/office/drawing/2014/main" id="{870A086A-4DE4-EAE8-3208-FC572B23598B}"/>
              </a:ext>
            </a:extLst>
          </p:cNvPr>
          <p:cNvSpPr txBox="1"/>
          <p:nvPr/>
        </p:nvSpPr>
        <p:spPr>
          <a:xfrm>
            <a:off x="6302284" y="4580614"/>
            <a:ext cx="651512" cy="184666"/>
          </a:xfrm>
          <a:prstGeom prst="rect">
            <a:avLst/>
          </a:prstGeom>
          <a:noFill/>
        </p:spPr>
        <p:txBody>
          <a:bodyPr wrap="square" rtlCol="0">
            <a:spAutoFit/>
          </a:bodyPr>
          <a:lstStyle/>
          <a:p>
            <a:r>
              <a:rPr lang="en-US" sz="600" b="1">
                <a:solidFill>
                  <a:srgbClr val="00B050"/>
                </a:solidFill>
                <a:latin typeface="Arial" panose="020B0604020202020204" pitchFamily="34" charset="0"/>
                <a:cs typeface="Arial" panose="020B0604020202020204" pitchFamily="34" charset="0"/>
              </a:rPr>
              <a:t>APPROVED</a:t>
            </a:r>
          </a:p>
        </p:txBody>
      </p:sp>
      <p:sp>
        <p:nvSpPr>
          <p:cNvPr id="5" name="Slide Number Placeholder 4">
            <a:extLst>
              <a:ext uri="{FF2B5EF4-FFF2-40B4-BE49-F238E27FC236}">
                <a16:creationId xmlns:a16="http://schemas.microsoft.com/office/drawing/2014/main" id="{AC9C8AA3-1148-4BC0-E26E-BAEAC6371B26}"/>
              </a:ext>
            </a:extLst>
          </p:cNvPr>
          <p:cNvSpPr>
            <a:spLocks noGrp="1"/>
          </p:cNvSpPr>
          <p:nvPr>
            <p:ph type="sldNum" sz="quarter" idx="4"/>
          </p:nvPr>
        </p:nvSpPr>
        <p:spPr/>
        <p:txBody>
          <a:bodyPr/>
          <a:lstStyle/>
          <a:p>
            <a:fld id="{F02ED127-0892-4B43-9B19-63C2AF9C0B16}" type="slidenum">
              <a:rPr lang="en-US" smtClean="0"/>
              <a:pPr/>
              <a:t>18</a:t>
            </a:fld>
            <a:endParaRPr lang="en-US" dirty="0"/>
          </a:p>
        </p:txBody>
      </p:sp>
    </p:spTree>
    <p:extLst>
      <p:ext uri="{BB962C8B-B14F-4D97-AF65-F5344CB8AC3E}">
        <p14:creationId xmlns:p14="http://schemas.microsoft.com/office/powerpoint/2010/main" val="2543969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owards Open Digital Government - Tallinn Declaration, PSI ..."/>
          <p:cNvPicPr>
            <a:picLocks noChangeAspect="1"/>
          </p:cNvPicPr>
          <p:nvPr/>
        </p:nvPicPr>
        <p:blipFill rotWithShape="1">
          <a:blip r:embed="rId2">
            <a:extLst>
              <a:ext uri="{28A0092B-C50C-407E-A947-70E740481C1C}">
                <a14:useLocalDpi xmlns:a14="http://schemas.microsoft.com/office/drawing/2010/main" val="0"/>
              </a:ext>
            </a:extLst>
          </a:blip>
          <a:srcRect l="27165"/>
          <a:stretch/>
        </p:blipFill>
        <p:spPr>
          <a:xfrm>
            <a:off x="921503" y="936567"/>
            <a:ext cx="5065046" cy="4670367"/>
          </a:xfrm>
          <a:prstGeom prst="rect">
            <a:avLst/>
          </a:prstGeom>
        </p:spPr>
      </p:pic>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4676774" y="2020667"/>
            <a:ext cx="4467225" cy="1944000"/>
          </a:xfrm>
        </p:spPr>
        <p:txBody>
          <a:bodyPr/>
          <a:lstStyle/>
          <a:p>
            <a:r>
              <a:rPr lang="en-US">
                <a:latin typeface="Arial" panose="020B0604020202020204" pitchFamily="34" charset="0"/>
              </a:rPr>
              <a:t>Digital Transformation Roadmaps</a:t>
            </a:r>
          </a:p>
        </p:txBody>
      </p:sp>
      <p:sp>
        <p:nvSpPr>
          <p:cNvPr id="14" name="Text Placeholder 13">
            <a:extLst>
              <a:ext uri="{FF2B5EF4-FFF2-40B4-BE49-F238E27FC236}">
                <a16:creationId xmlns:a16="http://schemas.microsoft.com/office/drawing/2014/main" id="{F278402B-CA7D-4F5B-B3FA-ED74AB3CFB6C}"/>
              </a:ext>
            </a:extLst>
          </p:cNvPr>
          <p:cNvSpPr>
            <a:spLocks noGrp="1"/>
          </p:cNvSpPr>
          <p:nvPr>
            <p:ph type="body" sz="quarter" idx="13"/>
          </p:nvPr>
        </p:nvSpPr>
        <p:spPr/>
        <p:txBody>
          <a:bodyPr/>
          <a:lstStyle/>
          <a:p>
            <a:r>
              <a:rPr lang="en-US">
                <a:latin typeface="Arial" panose="020B0604020202020204" pitchFamily="34" charset="0"/>
              </a:rPr>
              <a:t>Enabling operational excellence from targeted information technology investments</a:t>
            </a:r>
          </a:p>
        </p:txBody>
      </p:sp>
      <p:sp>
        <p:nvSpPr>
          <p:cNvPr id="2" name="Slide Number Placeholder 1">
            <a:extLst>
              <a:ext uri="{FF2B5EF4-FFF2-40B4-BE49-F238E27FC236}">
                <a16:creationId xmlns:a16="http://schemas.microsoft.com/office/drawing/2014/main" id="{FDF2D240-DADE-7205-4810-1E29BEDEA260}"/>
              </a:ext>
            </a:extLst>
          </p:cNvPr>
          <p:cNvSpPr>
            <a:spLocks noGrp="1"/>
          </p:cNvSpPr>
          <p:nvPr>
            <p:ph type="sldNum" sz="quarter" idx="12"/>
          </p:nvPr>
        </p:nvSpPr>
        <p:spPr/>
        <p:txBody>
          <a:bodyPr/>
          <a:lstStyle/>
          <a:p>
            <a:fld id="{19B51A1E-902D-48AF-9020-955120F399B6}" type="slidenum">
              <a:rPr lang="en-US" noProof="0" smtClean="0"/>
              <a:pPr/>
              <a:t>19</a:t>
            </a:fld>
            <a:endParaRPr lang="en-US" noProof="0"/>
          </a:p>
        </p:txBody>
      </p:sp>
    </p:spTree>
    <p:extLst>
      <p:ext uri="{BB962C8B-B14F-4D97-AF65-F5344CB8AC3E}">
        <p14:creationId xmlns:p14="http://schemas.microsoft.com/office/powerpoint/2010/main" val="1087548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A32EB3-8D72-1CF7-B700-333FE8D3234D}"/>
              </a:ext>
            </a:extLst>
          </p:cNvPr>
          <p:cNvSpPr txBox="1">
            <a:spLocks/>
          </p:cNvSpPr>
          <p:nvPr/>
        </p:nvSpPr>
        <p:spPr bwMode="auto">
          <a:xfrm>
            <a:off x="3048000" y="955136"/>
            <a:ext cx="5551447" cy="800345"/>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a:latin typeface="Arial" panose="020B0604020202020204" pitchFamily="34" charset="0"/>
                <a:cs typeface="Arial" panose="020B0604020202020204" pitchFamily="34" charset="0"/>
              </a:rPr>
              <a:t>Business Process, Application, and BI upgrades</a:t>
            </a:r>
          </a:p>
          <a:p>
            <a:r>
              <a:rPr lang="en-US" sz="1050" kern="0">
                <a:latin typeface="Arial" panose="020B0604020202020204" pitchFamily="34" charset="0"/>
                <a:cs typeface="Arial" panose="020B0604020202020204" pitchFamily="34" charset="0"/>
              </a:rPr>
              <a:t>Scale the capabilities and capacity of IT organization</a:t>
            </a:r>
          </a:p>
          <a:p>
            <a:r>
              <a:rPr lang="en-US" sz="1050" kern="0">
                <a:latin typeface="Arial" panose="020B0604020202020204" pitchFamily="34" charset="0"/>
                <a:cs typeface="Arial" panose="020B0604020202020204" pitchFamily="34" charset="0"/>
              </a:rPr>
              <a:t>Increase technology strategic alignment with OpCo SDs</a:t>
            </a:r>
          </a:p>
        </p:txBody>
      </p:sp>
      <p:sp>
        <p:nvSpPr>
          <p:cNvPr id="9" name="Rectangle 8"/>
          <p:cNvSpPr/>
          <p:nvPr/>
        </p:nvSpPr>
        <p:spPr bwMode="auto">
          <a:xfrm>
            <a:off x="7010400" y="5334000"/>
            <a:ext cx="1447800" cy="838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algn="r"/>
            <a:r>
              <a:rPr lang="en-US" sz="2000" b="1" dirty="0">
                <a:solidFill>
                  <a:srgbClr val="0070C0"/>
                </a:solidFill>
                <a:latin typeface="Arial" panose="020B0604020202020204" pitchFamily="34" charset="0"/>
              </a:rPr>
              <a:t>IPS Corporation IT Digital Transformation</a:t>
            </a:r>
            <a:br>
              <a:rPr lang="en-US" sz="2000" b="1" dirty="0">
                <a:solidFill>
                  <a:srgbClr val="0070C0"/>
                </a:solidFill>
                <a:latin typeface="Arial" panose="020B0604020202020204" pitchFamily="34" charset="0"/>
              </a:rPr>
            </a:br>
            <a:r>
              <a:rPr lang="en-US" sz="2000" b="1" dirty="0">
                <a:solidFill>
                  <a:srgbClr val="0070C0"/>
                </a:solidFill>
                <a:latin typeface="Arial" panose="020B0604020202020204" pitchFamily="34" charset="0"/>
              </a:rPr>
              <a:t> Summary</a:t>
            </a:r>
          </a:p>
        </p:txBody>
      </p:sp>
      <p:sp>
        <p:nvSpPr>
          <p:cNvPr id="7" name="Content Placeholder 2">
            <a:extLst>
              <a:ext uri="{FF2B5EF4-FFF2-40B4-BE49-F238E27FC236}">
                <a16:creationId xmlns:a16="http://schemas.microsoft.com/office/drawing/2014/main" id="{4B708F66-58FA-4015-AF0D-3241C3742300}"/>
              </a:ext>
            </a:extLst>
          </p:cNvPr>
          <p:cNvSpPr txBox="1">
            <a:spLocks/>
          </p:cNvSpPr>
          <p:nvPr/>
        </p:nvSpPr>
        <p:spPr bwMode="auto">
          <a:xfrm>
            <a:off x="3048000" y="1821732"/>
            <a:ext cx="5562599" cy="2088428"/>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dirty="0">
                <a:latin typeface="Arial" panose="020B0604020202020204" pitchFamily="34" charset="0"/>
                <a:cs typeface="Arial" panose="020B0604020202020204" pitchFamily="34" charset="0"/>
              </a:rPr>
              <a:t>Salesforce.com for Sales and Customer Service</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IPS Connect v2.0 Customer Portal </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Cybersecurity organization in place with NIST CSR framework, IT Security Tools Upgrades </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OneStream deployment</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FNTS Cloud infrastructure outsourcing partnership</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Wi-Fi network upgrade</a:t>
            </a:r>
          </a:p>
          <a:p>
            <a:pPr>
              <a:buFont typeface="Arial" panose="020B0604020202020204" pitchFamily="34" charset="0"/>
              <a:buChar char="•"/>
            </a:pPr>
            <a:r>
              <a:rPr lang="en-US" sz="1050" kern="0" dirty="0">
                <a:latin typeface="Arial" panose="020B0604020202020204" pitchFamily="34" charset="0"/>
                <a:cs typeface="Arial" panose="020B0604020202020204" pitchFamily="34" charset="0"/>
              </a:rPr>
              <a:t>IT Asset Management tool</a:t>
            </a:r>
          </a:p>
          <a:p>
            <a:pPr>
              <a:buFont typeface="Arial" panose="020B0604020202020204" pitchFamily="34" charset="0"/>
              <a:buChar char="•"/>
            </a:pPr>
            <a:r>
              <a:rPr lang="en-US" sz="1050" kern="0" dirty="0">
                <a:latin typeface="Arial" panose="020B0604020202020204" pitchFamily="34" charset="0"/>
                <a:cs typeface="Arial" panose="020B0604020202020204" pitchFamily="34" charset="0"/>
              </a:rPr>
              <a:t>IT Policies Updated</a:t>
            </a:r>
          </a:p>
          <a:p>
            <a:pPr>
              <a:buClr>
                <a:srgbClr val="30F030"/>
              </a:buClr>
              <a:buFont typeface="Wingdings" panose="05000000000000000000" pitchFamily="2" charset="2"/>
              <a:buChar char="ü"/>
            </a:pPr>
            <a:endParaRPr lang="en-US" sz="1050" kern="0" dirty="0">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783952AB-D165-4BDD-9591-7C2E22593645}"/>
              </a:ext>
            </a:extLst>
          </p:cNvPr>
          <p:cNvSpPr txBox="1">
            <a:spLocks/>
          </p:cNvSpPr>
          <p:nvPr/>
        </p:nvSpPr>
        <p:spPr bwMode="auto">
          <a:xfrm>
            <a:off x="3048000" y="5622123"/>
            <a:ext cx="5562600" cy="550076"/>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Insourced core IT Team</a:t>
            </a:r>
          </a:p>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Zendesk IT ‘Help Desk’ system and standard work</a:t>
            </a:r>
          </a:p>
        </p:txBody>
      </p:sp>
      <p:sp>
        <p:nvSpPr>
          <p:cNvPr id="15" name="Content Placeholder 2">
            <a:extLst>
              <a:ext uri="{FF2B5EF4-FFF2-40B4-BE49-F238E27FC236}">
                <a16:creationId xmlns:a16="http://schemas.microsoft.com/office/drawing/2014/main" id="{134BA736-BAE0-41F9-A5E2-B5C553492A6E}"/>
              </a:ext>
            </a:extLst>
          </p:cNvPr>
          <p:cNvSpPr txBox="1">
            <a:spLocks/>
          </p:cNvSpPr>
          <p:nvPr/>
        </p:nvSpPr>
        <p:spPr bwMode="auto">
          <a:xfrm>
            <a:off x="3053575" y="3969683"/>
            <a:ext cx="5551447" cy="1592917"/>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My IPS Intranet launched</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IPSA Europe (Unika) – Legacy NAV to E1 ERP conversion</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eSentire MDDR cybersecurity partnership</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CyberSecurity Program launched, 1</a:t>
            </a:r>
            <a:r>
              <a:rPr lang="en-US" sz="1050" kern="0" baseline="30000">
                <a:latin typeface="Arial" panose="020B0604020202020204" pitchFamily="34" charset="0"/>
                <a:cs typeface="Arial" panose="020B0604020202020204" pitchFamily="34" charset="0"/>
              </a:rPr>
              <a:t>st</a:t>
            </a:r>
            <a:r>
              <a:rPr lang="en-US" sz="1050" kern="0">
                <a:latin typeface="Arial" panose="020B0604020202020204" pitchFamily="34" charset="0"/>
                <a:cs typeface="Arial" panose="020B0604020202020204" pitchFamily="34" charset="0"/>
              </a:rPr>
              <a:t> cyber Audit &amp; Pen Test</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1</a:t>
            </a:r>
            <a:r>
              <a:rPr lang="en-US" sz="1050" kern="0" baseline="30000">
                <a:latin typeface="Arial" panose="020B0604020202020204" pitchFamily="34" charset="0"/>
                <a:cs typeface="Arial" panose="020B0604020202020204" pitchFamily="34" charset="0"/>
              </a:rPr>
              <a:t>st</a:t>
            </a:r>
            <a:r>
              <a:rPr lang="en-US" sz="1050" kern="0">
                <a:latin typeface="Arial" panose="020B0604020202020204" pitchFamily="34" charset="0"/>
                <a:cs typeface="Arial" panose="020B0604020202020204" pitchFamily="34" charset="0"/>
              </a:rPr>
              <a:t> IT Audit Committee report</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CATO Network and VPN globally deployed</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Microsoft 365 platform &amp; MFA globally deployed</a:t>
            </a:r>
          </a:p>
          <a:p>
            <a:pPr>
              <a:buClr>
                <a:srgbClr val="30F030"/>
              </a:buClr>
              <a:buFont typeface="Wingdings" panose="05000000000000000000" pitchFamily="2" charset="2"/>
              <a:buChar char="ü"/>
            </a:pPr>
            <a:endParaRPr lang="en-US" sz="1050" kern="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37DE7DFB-2068-4B6A-A88E-6FA66974206C}"/>
              </a:ext>
            </a:extLst>
          </p:cNvPr>
          <p:cNvPicPr>
            <a:picLocks noChangeAspect="1"/>
          </p:cNvPicPr>
          <p:nvPr/>
        </p:nvPicPr>
        <p:blipFill>
          <a:blip r:embed="rId4"/>
          <a:stretch>
            <a:fillRect/>
          </a:stretch>
        </p:blipFill>
        <p:spPr>
          <a:xfrm>
            <a:off x="7064730" y="5238687"/>
            <a:ext cx="435024" cy="267707"/>
          </a:xfrm>
          <a:prstGeom prst="rect">
            <a:avLst/>
          </a:prstGeom>
        </p:spPr>
      </p:pic>
      <p:pic>
        <p:nvPicPr>
          <p:cNvPr id="21" name="Picture 20">
            <a:extLst>
              <a:ext uri="{FF2B5EF4-FFF2-40B4-BE49-F238E27FC236}">
                <a16:creationId xmlns:a16="http://schemas.microsoft.com/office/drawing/2014/main" id="{EAB06901-275A-4993-944D-429C8053D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0" y="2675446"/>
            <a:ext cx="696781" cy="129727"/>
          </a:xfrm>
          <a:prstGeom prst="rect">
            <a:avLst/>
          </a:prstGeom>
        </p:spPr>
      </p:pic>
      <p:pic>
        <p:nvPicPr>
          <p:cNvPr id="28" name="Picture 20" descr="IPS Plumbing">
            <a:extLst>
              <a:ext uri="{FF2B5EF4-FFF2-40B4-BE49-F238E27FC236}">
                <a16:creationId xmlns:a16="http://schemas.microsoft.com/office/drawing/2014/main" id="{F4BE97D6-1A2C-4A2F-B354-1998404FE4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99401" y="2144768"/>
            <a:ext cx="572097" cy="9037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BCFA6756-F9BD-4798-94FE-8187068678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08811" y="1876899"/>
            <a:ext cx="489354" cy="342002"/>
          </a:xfrm>
          <a:prstGeom prst="rect">
            <a:avLst/>
          </a:prstGeom>
        </p:spPr>
      </p:pic>
      <p:pic>
        <p:nvPicPr>
          <p:cNvPr id="74" name="Picture 2" descr="JD Edwards Integration &amp; Automated Business Process Solution">
            <a:extLst>
              <a:ext uri="{FF2B5EF4-FFF2-40B4-BE49-F238E27FC236}">
                <a16:creationId xmlns:a16="http://schemas.microsoft.com/office/drawing/2014/main" id="{DE28E035-A716-4810-918E-4DAA4B60611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92667" y="1060774"/>
            <a:ext cx="434223" cy="2177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2" name="Picture 21" descr="Road PNG">
            <a:extLst>
              <a:ext uri="{FF2B5EF4-FFF2-40B4-BE49-F238E27FC236}">
                <a16:creationId xmlns:a16="http://schemas.microsoft.com/office/drawing/2014/main" id="{BF49DAD6-DBD3-37A2-76B0-7CEFF57EB61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200" y="914400"/>
            <a:ext cx="2853512" cy="5257799"/>
          </a:xfrm>
          <a:prstGeom prst="rect">
            <a:avLst/>
          </a:prstGeom>
        </p:spPr>
      </p:pic>
      <p:sp>
        <p:nvSpPr>
          <p:cNvPr id="23" name="Flowchart: Off-page Connector 22">
            <a:extLst>
              <a:ext uri="{FF2B5EF4-FFF2-40B4-BE49-F238E27FC236}">
                <a16:creationId xmlns:a16="http://schemas.microsoft.com/office/drawing/2014/main" id="{1F801215-E772-86A4-207C-3C07B0B0E62A}"/>
              </a:ext>
            </a:extLst>
          </p:cNvPr>
          <p:cNvSpPr/>
          <p:nvPr/>
        </p:nvSpPr>
        <p:spPr bwMode="auto">
          <a:xfrm>
            <a:off x="1712938" y="5562600"/>
            <a:ext cx="934844" cy="56414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rPr>
              <a:t>2020 &amp; 2021</a:t>
            </a:r>
          </a:p>
        </p:txBody>
      </p:sp>
      <p:sp>
        <p:nvSpPr>
          <p:cNvPr id="24" name="Flowchart: Off-page Connector 23">
            <a:extLst>
              <a:ext uri="{FF2B5EF4-FFF2-40B4-BE49-F238E27FC236}">
                <a16:creationId xmlns:a16="http://schemas.microsoft.com/office/drawing/2014/main" id="{38A4D6ED-E9E0-5C69-B516-B495CE343988}"/>
              </a:ext>
            </a:extLst>
          </p:cNvPr>
          <p:cNvSpPr/>
          <p:nvPr/>
        </p:nvSpPr>
        <p:spPr bwMode="auto">
          <a:xfrm>
            <a:off x="2180360" y="4055492"/>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rPr>
              <a:t>2022</a:t>
            </a:r>
          </a:p>
        </p:txBody>
      </p:sp>
      <p:sp>
        <p:nvSpPr>
          <p:cNvPr id="25" name="Flowchart: Off-page Connector 24">
            <a:extLst>
              <a:ext uri="{FF2B5EF4-FFF2-40B4-BE49-F238E27FC236}">
                <a16:creationId xmlns:a16="http://schemas.microsoft.com/office/drawing/2014/main" id="{ED6BAA41-2B3C-99F9-AE46-31014CCCBD95}"/>
              </a:ext>
            </a:extLst>
          </p:cNvPr>
          <p:cNvSpPr/>
          <p:nvPr/>
        </p:nvSpPr>
        <p:spPr bwMode="auto">
          <a:xfrm>
            <a:off x="1757542" y="2484946"/>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rPr>
              <a:t>2023</a:t>
            </a:r>
          </a:p>
        </p:txBody>
      </p:sp>
      <p:sp>
        <p:nvSpPr>
          <p:cNvPr id="26" name="Flowchart: Off-page Connector 25">
            <a:extLst>
              <a:ext uri="{FF2B5EF4-FFF2-40B4-BE49-F238E27FC236}">
                <a16:creationId xmlns:a16="http://schemas.microsoft.com/office/drawing/2014/main" id="{C29B49DD-D51D-40DE-3316-0562684F1408}"/>
              </a:ext>
            </a:extLst>
          </p:cNvPr>
          <p:cNvSpPr/>
          <p:nvPr/>
        </p:nvSpPr>
        <p:spPr bwMode="auto">
          <a:xfrm>
            <a:off x="1428581" y="1028701"/>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mn-lt"/>
              </a:rPr>
              <a:t>2024+</a:t>
            </a:r>
          </a:p>
        </p:txBody>
      </p:sp>
      <p:pic>
        <p:nvPicPr>
          <p:cNvPr id="4" name="Picture 3">
            <a:extLst>
              <a:ext uri="{FF2B5EF4-FFF2-40B4-BE49-F238E27FC236}">
                <a16:creationId xmlns:a16="http://schemas.microsoft.com/office/drawing/2014/main" id="{370030BF-0051-CE59-90C8-94DD07216322}"/>
              </a:ext>
            </a:extLst>
          </p:cNvPr>
          <p:cNvPicPr>
            <a:picLocks noChangeAspect="1"/>
          </p:cNvPicPr>
          <p:nvPr/>
        </p:nvPicPr>
        <p:blipFill>
          <a:blip r:embed="rId10"/>
          <a:stretch>
            <a:fillRect/>
          </a:stretch>
        </p:blipFill>
        <p:spPr>
          <a:xfrm>
            <a:off x="6406079" y="5049104"/>
            <a:ext cx="452966" cy="225059"/>
          </a:xfrm>
          <a:prstGeom prst="rect">
            <a:avLst/>
          </a:prstGeom>
        </p:spPr>
      </p:pic>
      <p:pic>
        <p:nvPicPr>
          <p:cNvPr id="5" name="Picture 4">
            <a:extLst>
              <a:ext uri="{FF2B5EF4-FFF2-40B4-BE49-F238E27FC236}">
                <a16:creationId xmlns:a16="http://schemas.microsoft.com/office/drawing/2014/main" id="{7971B405-25CE-1225-D257-8DA845ADF197}"/>
              </a:ext>
            </a:extLst>
          </p:cNvPr>
          <p:cNvPicPr>
            <a:picLocks noChangeAspect="1"/>
          </p:cNvPicPr>
          <p:nvPr/>
        </p:nvPicPr>
        <p:blipFill>
          <a:blip r:embed="rId11"/>
          <a:stretch>
            <a:fillRect/>
          </a:stretch>
        </p:blipFill>
        <p:spPr>
          <a:xfrm>
            <a:off x="7398165" y="4622051"/>
            <a:ext cx="570008" cy="212783"/>
          </a:xfrm>
          <a:prstGeom prst="rect">
            <a:avLst/>
          </a:prstGeom>
        </p:spPr>
      </p:pic>
      <p:pic>
        <p:nvPicPr>
          <p:cNvPr id="6" name="Picture 5">
            <a:extLst>
              <a:ext uri="{FF2B5EF4-FFF2-40B4-BE49-F238E27FC236}">
                <a16:creationId xmlns:a16="http://schemas.microsoft.com/office/drawing/2014/main" id="{8B218626-6033-7CED-064B-E91621D132BD}"/>
              </a:ext>
            </a:extLst>
          </p:cNvPr>
          <p:cNvPicPr>
            <a:picLocks noChangeAspect="1"/>
          </p:cNvPicPr>
          <p:nvPr/>
        </p:nvPicPr>
        <p:blipFill>
          <a:blip r:embed="rId12"/>
          <a:stretch>
            <a:fillRect/>
          </a:stretch>
        </p:blipFill>
        <p:spPr>
          <a:xfrm>
            <a:off x="6334206" y="4511729"/>
            <a:ext cx="482339" cy="110322"/>
          </a:xfrm>
          <a:prstGeom prst="rect">
            <a:avLst/>
          </a:prstGeom>
        </p:spPr>
      </p:pic>
      <p:pic>
        <p:nvPicPr>
          <p:cNvPr id="10" name="Picture 9" descr="A group of people in blue uniforms&#10;&#10;Description automatically generated">
            <a:extLst>
              <a:ext uri="{FF2B5EF4-FFF2-40B4-BE49-F238E27FC236}">
                <a16:creationId xmlns:a16="http://schemas.microsoft.com/office/drawing/2014/main" id="{A930FB45-EBF2-59D9-AB00-FE818F91401A}"/>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7488956" y="1465606"/>
            <a:ext cx="434626" cy="240312"/>
          </a:xfrm>
          <a:prstGeom prst="rect">
            <a:avLst/>
          </a:prstGeom>
        </p:spPr>
      </p:pic>
    </p:spTree>
    <p:custDataLst>
      <p:tags r:id="rId1"/>
    </p:custDataLst>
    <p:extLst>
      <p:ext uri="{BB962C8B-B14F-4D97-AF65-F5344CB8AC3E}">
        <p14:creationId xmlns:p14="http://schemas.microsoft.com/office/powerpoint/2010/main" val="2452258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7010400" y="5334000"/>
            <a:ext cx="1447800" cy="838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algn="r"/>
            <a:r>
              <a:rPr lang="en-US" sz="2000" b="1" dirty="0">
                <a:solidFill>
                  <a:srgbClr val="0070C0"/>
                </a:solidFill>
                <a:latin typeface="Arial" panose="020B0604020202020204" pitchFamily="34" charset="0"/>
              </a:rPr>
              <a:t>Applications</a:t>
            </a:r>
            <a:r>
              <a:rPr lang="en-US" dirty="0">
                <a:latin typeface="Arial" panose="020B0604020202020204" pitchFamily="34" charset="0"/>
              </a:rPr>
              <a:t> </a:t>
            </a:r>
            <a:r>
              <a:rPr lang="en-US" sz="2000" b="1" dirty="0">
                <a:solidFill>
                  <a:srgbClr val="0070C0"/>
                </a:solidFill>
                <a:latin typeface="Arial" panose="020B0604020202020204" pitchFamily="34" charset="0"/>
              </a:rPr>
              <a:t>Journey</a:t>
            </a:r>
          </a:p>
        </p:txBody>
      </p:sp>
      <p:sp>
        <p:nvSpPr>
          <p:cNvPr id="7" name="Content Placeholder 2">
            <a:extLst>
              <a:ext uri="{FF2B5EF4-FFF2-40B4-BE49-F238E27FC236}">
                <a16:creationId xmlns:a16="http://schemas.microsoft.com/office/drawing/2014/main" id="{4B708F66-58FA-4015-AF0D-3241C3742300}"/>
              </a:ext>
            </a:extLst>
          </p:cNvPr>
          <p:cNvSpPr txBox="1">
            <a:spLocks/>
          </p:cNvSpPr>
          <p:nvPr/>
        </p:nvSpPr>
        <p:spPr bwMode="auto">
          <a:xfrm>
            <a:off x="3263750" y="1517751"/>
            <a:ext cx="5241407" cy="96060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dirty="0">
                <a:latin typeface="Arial" panose="020B0604020202020204" pitchFamily="34" charset="0"/>
                <a:cs typeface="Arial" panose="020B0604020202020204" pitchFamily="34" charset="0"/>
              </a:rPr>
              <a:t>Product Information Management System (PIMS) Catsy Roadmap</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ERP upgrade roadmap development</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eCommerce and Commercial IT strategy with OpCo’s</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Weld On China – Legacy ERP to JDE E1 assessment</a:t>
            </a:r>
          </a:p>
          <a:p>
            <a:endParaRPr lang="en-US" sz="1050" kern="0" dirty="0">
              <a:latin typeface="Arial" panose="020B0604020202020204" pitchFamily="34" charset="0"/>
              <a:cs typeface="Arial" panose="020B0604020202020204" pitchFamily="34" charset="0"/>
            </a:endParaRPr>
          </a:p>
          <a:p>
            <a:r>
              <a:rPr lang="en-US" sz="1050" kern="0" dirty="0">
                <a:latin typeface="Arial" panose="020B0604020202020204" pitchFamily="34" charset="0"/>
                <a:cs typeface="Arial" panose="020B0604020202020204" pitchFamily="34" charset="0"/>
              </a:rPr>
              <a:t>EDI system upgrade</a:t>
            </a:r>
          </a:p>
          <a:p>
            <a:endParaRPr lang="en-US" sz="1050" kern="0" dirty="0">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783952AB-D165-4BDD-9591-7C2E22593645}"/>
              </a:ext>
            </a:extLst>
          </p:cNvPr>
          <p:cNvSpPr txBox="1">
            <a:spLocks/>
          </p:cNvSpPr>
          <p:nvPr/>
        </p:nvSpPr>
        <p:spPr bwMode="auto">
          <a:xfrm>
            <a:off x="3254004" y="4596579"/>
            <a:ext cx="5260901" cy="1575621"/>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Microsoft 365 platform globally deployed (Email, SharePoint/Teams, OneDrive)</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IPSA Europe – Microsoft NAV to JDE E1 ERP conversion</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Salesforce.com enterprise assessment</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Catsy PIMS and IPS Connect enterprise assessment</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Disaster Recovery Cloud technology established</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EDW, Cognos and Insight Hubble test environment</a:t>
            </a:r>
          </a:p>
          <a:p>
            <a:pPr>
              <a:buClr>
                <a:srgbClr val="30F030"/>
              </a:buClr>
              <a:buFont typeface="Wingdings" panose="05000000000000000000" pitchFamily="2" charset="2"/>
              <a:buChar char="ü"/>
            </a:pPr>
            <a:r>
              <a:rPr lang="en-US" sz="1050" kern="0">
                <a:latin typeface="Arial" panose="020B0604020202020204" pitchFamily="34" charset="0"/>
                <a:cs typeface="Arial" panose="020B0604020202020204" pitchFamily="34" charset="0"/>
              </a:rPr>
              <a:t>RingCentral Contact Center Customer Svc</a:t>
            </a:r>
          </a:p>
          <a:p>
            <a:endParaRPr lang="en-US" sz="1050" kern="0">
              <a:latin typeface="Arial" panose="020B0604020202020204" pitchFamily="34" charset="0"/>
              <a:cs typeface="Arial" panose="020B0604020202020204" pitchFamily="34" charset="0"/>
            </a:endParaRPr>
          </a:p>
        </p:txBody>
      </p:sp>
      <p:sp>
        <p:nvSpPr>
          <p:cNvPr id="15" name="Content Placeholder 2">
            <a:extLst>
              <a:ext uri="{FF2B5EF4-FFF2-40B4-BE49-F238E27FC236}">
                <a16:creationId xmlns:a16="http://schemas.microsoft.com/office/drawing/2014/main" id="{134BA736-BAE0-41F9-A5E2-B5C553492A6E}"/>
              </a:ext>
            </a:extLst>
          </p:cNvPr>
          <p:cNvSpPr txBox="1">
            <a:spLocks/>
          </p:cNvSpPr>
          <p:nvPr/>
        </p:nvSpPr>
        <p:spPr bwMode="auto">
          <a:xfrm>
            <a:off x="3254002" y="2527590"/>
            <a:ext cx="5260901" cy="1965213"/>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JDEdwards E1 ERP</a:t>
            </a:r>
          </a:p>
          <a:p>
            <a:pPr lvl="1">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Finance, Order/Make/Ship, MRP, Master Data Management</a:t>
            </a:r>
          </a:p>
          <a:p>
            <a:pPr lvl="1">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TMS Outsource (DP, WO) to Hub</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Commercial IT systems – Salesforce.com enterprise deployments, Quoting-DP</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IPS Connect v2.0 Customer Portal </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BI &amp; Reporting Strategy (dashboards, self-service, data mgmt., etc.)</a:t>
            </a:r>
          </a:p>
          <a:p>
            <a:pPr lvl="1">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OneStream consolidated Financial Reporting</a:t>
            </a:r>
          </a:p>
          <a:p>
            <a:pPr lvl="1">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Future state Data Warehouse</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My IPS Intranet launched</a:t>
            </a:r>
          </a:p>
          <a:p>
            <a:endParaRPr lang="en-US" sz="1050" kern="0" dirty="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37DE7DFB-2068-4B6A-A88E-6FA66974206C}"/>
              </a:ext>
            </a:extLst>
          </p:cNvPr>
          <p:cNvPicPr>
            <a:picLocks noChangeAspect="1"/>
          </p:cNvPicPr>
          <p:nvPr/>
        </p:nvPicPr>
        <p:blipFill>
          <a:blip r:embed="rId4"/>
          <a:stretch>
            <a:fillRect/>
          </a:stretch>
        </p:blipFill>
        <p:spPr>
          <a:xfrm>
            <a:off x="7566374" y="4844336"/>
            <a:ext cx="698553" cy="429879"/>
          </a:xfrm>
          <a:prstGeom prst="rect">
            <a:avLst/>
          </a:prstGeom>
        </p:spPr>
      </p:pic>
      <p:pic>
        <p:nvPicPr>
          <p:cNvPr id="19" name="Picture 18">
            <a:extLst>
              <a:ext uri="{FF2B5EF4-FFF2-40B4-BE49-F238E27FC236}">
                <a16:creationId xmlns:a16="http://schemas.microsoft.com/office/drawing/2014/main" id="{B9681348-AA8A-461D-AD00-D5ABEE6145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4649" y="5852803"/>
            <a:ext cx="740443" cy="276405"/>
          </a:xfrm>
          <a:prstGeom prst="rect">
            <a:avLst/>
          </a:prstGeom>
        </p:spPr>
      </p:pic>
      <p:pic>
        <p:nvPicPr>
          <p:cNvPr id="20" name="Picture 19">
            <a:extLst>
              <a:ext uri="{FF2B5EF4-FFF2-40B4-BE49-F238E27FC236}">
                <a16:creationId xmlns:a16="http://schemas.microsoft.com/office/drawing/2014/main" id="{E8FD9C7B-56D0-41E1-9BB7-BCD941C1D6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15113" y="4154433"/>
            <a:ext cx="507661" cy="152156"/>
          </a:xfrm>
          <a:prstGeom prst="rect">
            <a:avLst/>
          </a:prstGeom>
        </p:spPr>
      </p:pic>
      <p:pic>
        <p:nvPicPr>
          <p:cNvPr id="21" name="Picture 20">
            <a:extLst>
              <a:ext uri="{FF2B5EF4-FFF2-40B4-BE49-F238E27FC236}">
                <a16:creationId xmlns:a16="http://schemas.microsoft.com/office/drawing/2014/main" id="{EAB06901-275A-4993-944D-429C8053D5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1808" y="3928266"/>
            <a:ext cx="696781" cy="129727"/>
          </a:xfrm>
          <a:prstGeom prst="rect">
            <a:avLst/>
          </a:prstGeom>
        </p:spPr>
      </p:pic>
      <p:pic>
        <p:nvPicPr>
          <p:cNvPr id="28" name="Picture 20" descr="IPS Plumbing">
            <a:extLst>
              <a:ext uri="{FF2B5EF4-FFF2-40B4-BE49-F238E27FC236}">
                <a16:creationId xmlns:a16="http://schemas.microsoft.com/office/drawing/2014/main" id="{F4BE97D6-1A2C-4A2F-B354-1998404FE45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6000" y="3429000"/>
            <a:ext cx="572097" cy="9037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BCFA6756-F9BD-4798-94FE-81870686786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55135" y="3467307"/>
            <a:ext cx="384915" cy="269011"/>
          </a:xfrm>
          <a:prstGeom prst="rect">
            <a:avLst/>
          </a:prstGeom>
        </p:spPr>
      </p:pic>
      <p:pic>
        <p:nvPicPr>
          <p:cNvPr id="35" name="Picture 34">
            <a:extLst>
              <a:ext uri="{FF2B5EF4-FFF2-40B4-BE49-F238E27FC236}">
                <a16:creationId xmlns:a16="http://schemas.microsoft.com/office/drawing/2014/main" id="{360F8752-C468-473A-A761-484C2A1094A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90922" y="1578282"/>
            <a:ext cx="539153" cy="113556"/>
          </a:xfrm>
          <a:prstGeom prst="rect">
            <a:avLst/>
          </a:prstGeom>
        </p:spPr>
      </p:pic>
      <p:pic>
        <p:nvPicPr>
          <p:cNvPr id="74" name="Picture 2" descr="JD Edwards Integration &amp; Automated Business Process Solution">
            <a:extLst>
              <a:ext uri="{FF2B5EF4-FFF2-40B4-BE49-F238E27FC236}">
                <a16:creationId xmlns:a16="http://schemas.microsoft.com/office/drawing/2014/main" id="{DE28E035-A716-4810-918E-4DAA4B60611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734300" y="2701374"/>
            <a:ext cx="560232" cy="28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DA32EB3-8D72-1CF7-B700-333FE8D3234D}"/>
              </a:ext>
            </a:extLst>
          </p:cNvPr>
          <p:cNvSpPr txBox="1">
            <a:spLocks/>
          </p:cNvSpPr>
          <p:nvPr/>
        </p:nvSpPr>
        <p:spPr bwMode="auto">
          <a:xfrm>
            <a:off x="3273496" y="955137"/>
            <a:ext cx="5241407" cy="451166"/>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a:latin typeface="Arial" panose="020B0604020202020204" pitchFamily="34" charset="0"/>
                <a:cs typeface="Arial" panose="020B0604020202020204" pitchFamily="34" charset="0"/>
              </a:rPr>
              <a:t>ERP and CRM strategy and deployment</a:t>
            </a:r>
          </a:p>
          <a:p>
            <a:r>
              <a:rPr lang="en-US" sz="1050" kern="0">
                <a:latin typeface="Arial" panose="020B0604020202020204" pitchFamily="34" charset="0"/>
                <a:cs typeface="Arial" panose="020B0604020202020204" pitchFamily="34" charset="0"/>
              </a:rPr>
              <a:t>Application integration and improvements</a:t>
            </a:r>
          </a:p>
        </p:txBody>
      </p:sp>
      <p:pic>
        <p:nvPicPr>
          <p:cNvPr id="22" name="Picture 21" descr="Road PNG">
            <a:extLst>
              <a:ext uri="{FF2B5EF4-FFF2-40B4-BE49-F238E27FC236}">
                <a16:creationId xmlns:a16="http://schemas.microsoft.com/office/drawing/2014/main" id="{BF49DAD6-DBD3-37A2-76B0-7CEFF57EB61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1699" y="912185"/>
            <a:ext cx="2853512" cy="5260015"/>
          </a:xfrm>
          <a:prstGeom prst="rect">
            <a:avLst/>
          </a:prstGeom>
        </p:spPr>
      </p:pic>
      <p:sp>
        <p:nvSpPr>
          <p:cNvPr id="23" name="Flowchart: Off-page Connector 22">
            <a:extLst>
              <a:ext uri="{FF2B5EF4-FFF2-40B4-BE49-F238E27FC236}">
                <a16:creationId xmlns:a16="http://schemas.microsoft.com/office/drawing/2014/main" id="{1F801215-E772-86A4-207C-3C07B0B0E62A}"/>
              </a:ext>
            </a:extLst>
          </p:cNvPr>
          <p:cNvSpPr/>
          <p:nvPr/>
        </p:nvSpPr>
        <p:spPr bwMode="auto">
          <a:xfrm>
            <a:off x="1681976" y="4343400"/>
            <a:ext cx="685800" cy="893703"/>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2021 &amp; 2022</a:t>
            </a:r>
          </a:p>
        </p:txBody>
      </p:sp>
      <p:sp>
        <p:nvSpPr>
          <p:cNvPr id="24" name="Flowchart: Off-page Connector 23">
            <a:extLst>
              <a:ext uri="{FF2B5EF4-FFF2-40B4-BE49-F238E27FC236}">
                <a16:creationId xmlns:a16="http://schemas.microsoft.com/office/drawing/2014/main" id="{38A4D6ED-E9E0-5C69-B516-B495CE343988}"/>
              </a:ext>
            </a:extLst>
          </p:cNvPr>
          <p:cNvSpPr/>
          <p:nvPr/>
        </p:nvSpPr>
        <p:spPr bwMode="auto">
          <a:xfrm>
            <a:off x="1587190" y="2740220"/>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2023</a:t>
            </a:r>
          </a:p>
        </p:txBody>
      </p:sp>
      <p:sp>
        <p:nvSpPr>
          <p:cNvPr id="25" name="Flowchart: Off-page Connector 24">
            <a:extLst>
              <a:ext uri="{FF2B5EF4-FFF2-40B4-BE49-F238E27FC236}">
                <a16:creationId xmlns:a16="http://schemas.microsoft.com/office/drawing/2014/main" id="{ED6BAA41-2B3C-99F9-AE46-31014CCCBD95}"/>
              </a:ext>
            </a:extLst>
          </p:cNvPr>
          <p:cNvSpPr/>
          <p:nvPr/>
        </p:nvSpPr>
        <p:spPr bwMode="auto">
          <a:xfrm>
            <a:off x="1905000" y="1764355"/>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2024</a:t>
            </a:r>
          </a:p>
        </p:txBody>
      </p:sp>
      <p:sp>
        <p:nvSpPr>
          <p:cNvPr id="26" name="Flowchart: Off-page Connector 25">
            <a:extLst>
              <a:ext uri="{FF2B5EF4-FFF2-40B4-BE49-F238E27FC236}">
                <a16:creationId xmlns:a16="http://schemas.microsoft.com/office/drawing/2014/main" id="{C29B49DD-D51D-40DE-3316-0562684F1408}"/>
              </a:ext>
            </a:extLst>
          </p:cNvPr>
          <p:cNvSpPr/>
          <p:nvPr/>
        </p:nvSpPr>
        <p:spPr bwMode="auto">
          <a:xfrm>
            <a:off x="1676400" y="1028701"/>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2025+</a:t>
            </a:r>
          </a:p>
        </p:txBody>
      </p:sp>
      <p:sp>
        <p:nvSpPr>
          <p:cNvPr id="6" name="Slide Number Placeholder 5">
            <a:extLst>
              <a:ext uri="{FF2B5EF4-FFF2-40B4-BE49-F238E27FC236}">
                <a16:creationId xmlns:a16="http://schemas.microsoft.com/office/drawing/2014/main" id="{3282472B-1270-3AF1-B52A-6683016A7566}"/>
              </a:ext>
            </a:extLst>
          </p:cNvPr>
          <p:cNvSpPr>
            <a:spLocks noGrp="1"/>
          </p:cNvSpPr>
          <p:nvPr>
            <p:ph type="sldNum" sz="quarter" idx="4"/>
          </p:nvPr>
        </p:nvSpPr>
        <p:spPr/>
        <p:txBody>
          <a:bodyPr/>
          <a:lstStyle/>
          <a:p>
            <a:fld id="{F02ED127-0892-4B43-9B19-63C2AF9C0B16}" type="slidenum">
              <a:rPr lang="en-US" smtClean="0"/>
              <a:pPr/>
              <a:t>21</a:t>
            </a:fld>
            <a:endParaRPr lang="en-US" dirty="0"/>
          </a:p>
        </p:txBody>
      </p:sp>
    </p:spTree>
    <p:custDataLst>
      <p:tags r:id="rId1"/>
    </p:custDataLst>
    <p:extLst>
      <p:ext uri="{BB962C8B-B14F-4D97-AF65-F5344CB8AC3E}">
        <p14:creationId xmlns:p14="http://schemas.microsoft.com/office/powerpoint/2010/main" val="2127065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algn="r"/>
            <a:r>
              <a:rPr lang="en-US" sz="2000" b="1" dirty="0">
                <a:solidFill>
                  <a:srgbClr val="0070C0"/>
                </a:solidFill>
                <a:latin typeface="Arial" panose="020B0604020202020204" pitchFamily="34" charset="0"/>
              </a:rPr>
              <a:t>Infrastructure</a:t>
            </a:r>
            <a:r>
              <a:rPr lang="en-US" dirty="0">
                <a:latin typeface="Arial" panose="020B0604020202020204" pitchFamily="34" charset="0"/>
              </a:rPr>
              <a:t> </a:t>
            </a:r>
            <a:r>
              <a:rPr lang="en-US" sz="2000" b="1" dirty="0">
                <a:solidFill>
                  <a:srgbClr val="0070C0"/>
                </a:solidFill>
                <a:latin typeface="Arial" panose="020B0604020202020204" pitchFamily="34" charset="0"/>
              </a:rPr>
              <a:t>Journey</a:t>
            </a:r>
          </a:p>
        </p:txBody>
      </p:sp>
      <p:pic>
        <p:nvPicPr>
          <p:cNvPr id="4" name="Picture 3" descr="Road PNG">
            <a:extLst>
              <a:ext uri="{FF2B5EF4-FFF2-40B4-BE49-F238E27FC236}">
                <a16:creationId xmlns:a16="http://schemas.microsoft.com/office/drawing/2014/main" id="{7DF0D99C-517E-40D7-997C-EF093CD0C6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699" y="912185"/>
            <a:ext cx="2853512" cy="5260015"/>
          </a:xfrm>
          <a:prstGeom prst="rect">
            <a:avLst/>
          </a:prstGeom>
        </p:spPr>
      </p:pic>
      <p:sp>
        <p:nvSpPr>
          <p:cNvPr id="5" name="Flowchart: Off-page Connector 4">
            <a:extLst>
              <a:ext uri="{FF2B5EF4-FFF2-40B4-BE49-F238E27FC236}">
                <a16:creationId xmlns:a16="http://schemas.microsoft.com/office/drawing/2014/main" id="{1F08D8B5-0380-4D7E-B168-A83C9F66760A}"/>
              </a:ext>
            </a:extLst>
          </p:cNvPr>
          <p:cNvSpPr/>
          <p:nvPr/>
        </p:nvSpPr>
        <p:spPr bwMode="auto">
          <a:xfrm>
            <a:off x="1681976" y="4343400"/>
            <a:ext cx="685800" cy="893703"/>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2021 &amp; 2022</a:t>
            </a:r>
          </a:p>
        </p:txBody>
      </p:sp>
      <p:sp>
        <p:nvSpPr>
          <p:cNvPr id="10" name="Flowchart: Off-page Connector 9">
            <a:extLst>
              <a:ext uri="{FF2B5EF4-FFF2-40B4-BE49-F238E27FC236}">
                <a16:creationId xmlns:a16="http://schemas.microsoft.com/office/drawing/2014/main" id="{9B565DD6-E0FD-4C46-8CA1-200C8196C55D}"/>
              </a:ext>
            </a:extLst>
          </p:cNvPr>
          <p:cNvSpPr/>
          <p:nvPr/>
        </p:nvSpPr>
        <p:spPr bwMode="auto">
          <a:xfrm>
            <a:off x="1587190" y="2740220"/>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2023</a:t>
            </a:r>
          </a:p>
        </p:txBody>
      </p:sp>
      <p:sp>
        <p:nvSpPr>
          <p:cNvPr id="12" name="Flowchart: Off-page Connector 11">
            <a:extLst>
              <a:ext uri="{FF2B5EF4-FFF2-40B4-BE49-F238E27FC236}">
                <a16:creationId xmlns:a16="http://schemas.microsoft.com/office/drawing/2014/main" id="{533C3E73-7755-46C9-9B0A-2A7D9979822E}"/>
              </a:ext>
            </a:extLst>
          </p:cNvPr>
          <p:cNvSpPr/>
          <p:nvPr/>
        </p:nvSpPr>
        <p:spPr bwMode="auto">
          <a:xfrm>
            <a:off x="1905000" y="1764355"/>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2024</a:t>
            </a:r>
          </a:p>
        </p:txBody>
      </p:sp>
      <p:sp>
        <p:nvSpPr>
          <p:cNvPr id="14" name="Flowchart: Off-page Connector 13">
            <a:extLst>
              <a:ext uri="{FF2B5EF4-FFF2-40B4-BE49-F238E27FC236}">
                <a16:creationId xmlns:a16="http://schemas.microsoft.com/office/drawing/2014/main" id="{FD1A3436-C502-4118-B13E-0AC736997072}"/>
              </a:ext>
            </a:extLst>
          </p:cNvPr>
          <p:cNvSpPr/>
          <p:nvPr/>
        </p:nvSpPr>
        <p:spPr bwMode="auto">
          <a:xfrm>
            <a:off x="1676400" y="1028701"/>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2025+</a:t>
            </a:r>
          </a:p>
        </p:txBody>
      </p:sp>
      <p:sp>
        <p:nvSpPr>
          <p:cNvPr id="6" name="Content Placeholder 2">
            <a:extLst>
              <a:ext uri="{FF2B5EF4-FFF2-40B4-BE49-F238E27FC236}">
                <a16:creationId xmlns:a16="http://schemas.microsoft.com/office/drawing/2014/main" id="{CE852F67-0A8A-22C7-5685-8819DE7AAABC}"/>
              </a:ext>
            </a:extLst>
          </p:cNvPr>
          <p:cNvSpPr txBox="1">
            <a:spLocks/>
          </p:cNvSpPr>
          <p:nvPr/>
        </p:nvSpPr>
        <p:spPr bwMode="auto">
          <a:xfrm>
            <a:off x="3257103" y="4191000"/>
            <a:ext cx="5260901" cy="2008186"/>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M365 MFA, Single Sign On, InTune end point patching</a:t>
            </a:r>
          </a:p>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CATO Network and VPN globally deployed</a:t>
            </a:r>
          </a:p>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Cloud Infrastructure as a Service (IaaS) planning</a:t>
            </a:r>
          </a:p>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Network Transformation Project</a:t>
            </a:r>
          </a:p>
          <a:p>
            <a:pPr lvl="1">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Cato Networks/GTT established as global network managed service</a:t>
            </a:r>
          </a:p>
          <a:p>
            <a:pPr lvl="1">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Upgraded, redundant, and HA circuits in place at all sites</a:t>
            </a:r>
          </a:p>
          <a:p>
            <a:pPr lvl="1">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Global view to network performance and issues, proactive notification</a:t>
            </a:r>
          </a:p>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Cloud Infrastructure test platform established with Connectria/Dynamix</a:t>
            </a:r>
          </a:p>
          <a:p>
            <a:pPr>
              <a:buClr>
                <a:srgbClr val="30F030"/>
              </a:buClr>
              <a:buFont typeface="Wingdings" panose="05000000000000000000" pitchFamily="2" charset="2"/>
              <a:buChar char="ü"/>
            </a:pPr>
            <a:r>
              <a:rPr lang="en-US" sz="1000" kern="0">
                <a:latin typeface="Arial" panose="020B0604020202020204" pitchFamily="34" charset="0"/>
                <a:cs typeface="Arial" panose="020B0604020202020204" pitchFamily="34" charset="0"/>
              </a:rPr>
              <a:t>Zendesk IT ‘Help Desk’ system </a:t>
            </a:r>
          </a:p>
        </p:txBody>
      </p:sp>
      <p:sp>
        <p:nvSpPr>
          <p:cNvPr id="8" name="Content Placeholder 2">
            <a:extLst>
              <a:ext uri="{FF2B5EF4-FFF2-40B4-BE49-F238E27FC236}">
                <a16:creationId xmlns:a16="http://schemas.microsoft.com/office/drawing/2014/main" id="{7577E43A-4264-2F17-D1C5-B8F98FAF8793}"/>
              </a:ext>
            </a:extLst>
          </p:cNvPr>
          <p:cNvSpPr txBox="1">
            <a:spLocks/>
          </p:cNvSpPr>
          <p:nvPr/>
        </p:nvSpPr>
        <p:spPr bwMode="auto">
          <a:xfrm>
            <a:off x="3257104" y="997419"/>
            <a:ext cx="5260901" cy="64575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a:latin typeface="Arial" panose="020B0604020202020204" pitchFamily="34" charset="0"/>
                <a:cs typeface="Arial" panose="020B0604020202020204" pitchFamily="34" charset="0"/>
              </a:rPr>
              <a:t>Infrastructure and Network Improvements </a:t>
            </a:r>
          </a:p>
          <a:p>
            <a:r>
              <a:rPr lang="en-US" sz="1050" kern="0">
                <a:latin typeface="Arial" panose="020B0604020202020204" pitchFamily="34" charset="0"/>
                <a:cs typeface="Arial" panose="020B0604020202020204" pitchFamily="34" charset="0"/>
              </a:rPr>
              <a:t>SDWAN improvements</a:t>
            </a:r>
          </a:p>
          <a:p>
            <a:r>
              <a:rPr lang="en-US" sz="1050" kern="0">
                <a:latin typeface="Arial" panose="020B0604020202020204" pitchFamily="34" charset="0"/>
                <a:cs typeface="Arial" panose="020B0604020202020204" pitchFamily="34" charset="0"/>
              </a:rPr>
              <a:t>Move to 5G/6G assessment</a:t>
            </a:r>
          </a:p>
        </p:txBody>
      </p:sp>
      <p:sp>
        <p:nvSpPr>
          <p:cNvPr id="13" name="Content Placeholder 2">
            <a:extLst>
              <a:ext uri="{FF2B5EF4-FFF2-40B4-BE49-F238E27FC236}">
                <a16:creationId xmlns:a16="http://schemas.microsoft.com/office/drawing/2014/main" id="{C654964A-8151-DB77-2A84-9FFEC6A29012}"/>
              </a:ext>
            </a:extLst>
          </p:cNvPr>
          <p:cNvSpPr txBox="1">
            <a:spLocks/>
          </p:cNvSpPr>
          <p:nvPr/>
        </p:nvSpPr>
        <p:spPr bwMode="auto">
          <a:xfrm>
            <a:off x="3257105" y="2780109"/>
            <a:ext cx="5260901" cy="1366421"/>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FNTS - IaaS and DRaaS (Cloud Hosting) transition</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Infrastructure Lifecycle and Patch Management in place</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Wi-Fi Upgrade</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Network Monitoring in place</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Disaster Recovery process and tools fully tested</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OKTA – single sign on and privileged account audit</a:t>
            </a:r>
          </a:p>
          <a:p>
            <a:pPr>
              <a:buClr>
                <a:srgbClr val="30F030"/>
              </a:buClr>
              <a:buFont typeface="Wingdings" panose="05000000000000000000" pitchFamily="2" charset="2"/>
              <a:buChar char="ü"/>
            </a:pPr>
            <a:endParaRPr lang="en-US" sz="1050" kern="0" dirty="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4985ECFD-F532-6EF4-2862-56F96D45403E}"/>
              </a:ext>
            </a:extLst>
          </p:cNvPr>
          <p:cNvPicPr>
            <a:picLocks noChangeAspect="1"/>
          </p:cNvPicPr>
          <p:nvPr/>
        </p:nvPicPr>
        <p:blipFill>
          <a:blip r:embed="rId5"/>
          <a:stretch>
            <a:fillRect/>
          </a:stretch>
        </p:blipFill>
        <p:spPr>
          <a:xfrm>
            <a:off x="7877938" y="5130792"/>
            <a:ext cx="452966" cy="225059"/>
          </a:xfrm>
          <a:prstGeom prst="rect">
            <a:avLst/>
          </a:prstGeom>
        </p:spPr>
      </p:pic>
      <p:pic>
        <p:nvPicPr>
          <p:cNvPr id="22" name="Picture 21">
            <a:extLst>
              <a:ext uri="{FF2B5EF4-FFF2-40B4-BE49-F238E27FC236}">
                <a16:creationId xmlns:a16="http://schemas.microsoft.com/office/drawing/2014/main" id="{2546DD36-76BF-02D9-1881-969424776F96}"/>
              </a:ext>
            </a:extLst>
          </p:cNvPr>
          <p:cNvPicPr>
            <a:picLocks noChangeAspect="1"/>
          </p:cNvPicPr>
          <p:nvPr/>
        </p:nvPicPr>
        <p:blipFill>
          <a:blip r:embed="rId6"/>
          <a:stretch>
            <a:fillRect/>
          </a:stretch>
        </p:blipFill>
        <p:spPr>
          <a:xfrm>
            <a:off x="7929853" y="5523878"/>
            <a:ext cx="326834" cy="215521"/>
          </a:xfrm>
          <a:prstGeom prst="rect">
            <a:avLst/>
          </a:prstGeom>
        </p:spPr>
      </p:pic>
      <p:pic>
        <p:nvPicPr>
          <p:cNvPr id="23" name="Picture 22">
            <a:extLst>
              <a:ext uri="{FF2B5EF4-FFF2-40B4-BE49-F238E27FC236}">
                <a16:creationId xmlns:a16="http://schemas.microsoft.com/office/drawing/2014/main" id="{207B2E18-970D-2012-0EB7-E49DBC4D5F97}"/>
              </a:ext>
            </a:extLst>
          </p:cNvPr>
          <p:cNvPicPr>
            <a:picLocks noChangeAspect="1"/>
          </p:cNvPicPr>
          <p:nvPr/>
        </p:nvPicPr>
        <p:blipFill>
          <a:blip r:embed="rId7"/>
          <a:stretch>
            <a:fillRect/>
          </a:stretch>
        </p:blipFill>
        <p:spPr>
          <a:xfrm>
            <a:off x="6934200" y="4336343"/>
            <a:ext cx="641307" cy="394651"/>
          </a:xfrm>
          <a:prstGeom prst="rect">
            <a:avLst/>
          </a:prstGeom>
        </p:spPr>
      </p:pic>
      <p:sp>
        <p:nvSpPr>
          <p:cNvPr id="29" name="Content Placeholder 2">
            <a:extLst>
              <a:ext uri="{FF2B5EF4-FFF2-40B4-BE49-F238E27FC236}">
                <a16:creationId xmlns:a16="http://schemas.microsoft.com/office/drawing/2014/main" id="{1946F736-B91E-7D5A-4765-00A5FE8B024D}"/>
              </a:ext>
            </a:extLst>
          </p:cNvPr>
          <p:cNvSpPr txBox="1">
            <a:spLocks/>
          </p:cNvSpPr>
          <p:nvPr/>
        </p:nvSpPr>
        <p:spPr bwMode="auto">
          <a:xfrm>
            <a:off x="3263516" y="1740590"/>
            <a:ext cx="5260901" cy="955506"/>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dirty="0">
                <a:latin typeface="Arial" panose="020B0604020202020204" pitchFamily="34" charset="0"/>
                <a:cs typeface="Arial" panose="020B0604020202020204" pitchFamily="34" charset="0"/>
              </a:rPr>
              <a:t>Move to Public Cloud (AWS/Azure) roadmap</a:t>
            </a:r>
          </a:p>
          <a:p>
            <a:r>
              <a:rPr lang="en-US" sz="1050" kern="0" dirty="0">
                <a:latin typeface="Arial" panose="020B0604020202020204" pitchFamily="34" charset="0"/>
                <a:cs typeface="Arial" panose="020B0604020202020204" pitchFamily="34" charset="0"/>
              </a:rPr>
              <a:t>Virtual Desktop strategy</a:t>
            </a:r>
          </a:p>
          <a:p>
            <a:r>
              <a:rPr lang="en-US" sz="1050" kern="0" dirty="0">
                <a:latin typeface="Arial" panose="020B0604020202020204" pitchFamily="34" charset="0"/>
                <a:cs typeface="Arial" panose="020B0604020202020204" pitchFamily="34" charset="0"/>
              </a:rPr>
              <a:t>Mobile Device Management strategy</a:t>
            </a:r>
          </a:p>
          <a:p>
            <a:pPr>
              <a:buClr>
                <a:srgbClr val="00B05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IT Asset Management</a:t>
            </a:r>
          </a:p>
          <a:p>
            <a:pPr indent="0">
              <a:buNone/>
            </a:pPr>
            <a:endParaRPr lang="en-US" sz="1050" kern="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7BD477C-671F-1B69-8933-0B8360BAFC77}"/>
              </a:ext>
            </a:extLst>
          </p:cNvPr>
          <p:cNvPicPr>
            <a:picLocks noChangeAspect="1"/>
          </p:cNvPicPr>
          <p:nvPr/>
        </p:nvPicPr>
        <p:blipFill>
          <a:blip r:embed="rId8"/>
          <a:stretch>
            <a:fillRect/>
          </a:stretch>
        </p:blipFill>
        <p:spPr>
          <a:xfrm>
            <a:off x="7439511" y="2887887"/>
            <a:ext cx="664910" cy="233333"/>
          </a:xfrm>
          <a:prstGeom prst="rect">
            <a:avLst/>
          </a:prstGeom>
        </p:spPr>
      </p:pic>
      <p:pic>
        <p:nvPicPr>
          <p:cNvPr id="9" name="Picture 8">
            <a:extLst>
              <a:ext uri="{FF2B5EF4-FFF2-40B4-BE49-F238E27FC236}">
                <a16:creationId xmlns:a16="http://schemas.microsoft.com/office/drawing/2014/main" id="{4CDD3039-C1F8-E324-8232-6D724E8F9244}"/>
              </a:ext>
            </a:extLst>
          </p:cNvPr>
          <p:cNvPicPr>
            <a:picLocks noChangeAspect="1"/>
          </p:cNvPicPr>
          <p:nvPr/>
        </p:nvPicPr>
        <p:blipFill>
          <a:blip r:embed="rId9"/>
          <a:stretch>
            <a:fillRect/>
          </a:stretch>
        </p:blipFill>
        <p:spPr>
          <a:xfrm>
            <a:off x="7140885" y="3329097"/>
            <a:ext cx="597252" cy="312946"/>
          </a:xfrm>
          <a:prstGeom prst="rect">
            <a:avLst/>
          </a:prstGeom>
        </p:spPr>
      </p:pic>
      <p:pic>
        <p:nvPicPr>
          <p:cNvPr id="11" name="Picture 6" descr="See the source image">
            <a:extLst>
              <a:ext uri="{FF2B5EF4-FFF2-40B4-BE49-F238E27FC236}">
                <a16:creationId xmlns:a16="http://schemas.microsoft.com/office/drawing/2014/main" id="{81F6FE63-7826-65BC-0A91-B85A916D8A5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27589" y="5839911"/>
            <a:ext cx="590093" cy="136254"/>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14">
            <a:extLst>
              <a:ext uri="{FF2B5EF4-FFF2-40B4-BE49-F238E27FC236}">
                <a16:creationId xmlns:a16="http://schemas.microsoft.com/office/drawing/2014/main" id="{2C33BF61-C74A-3696-D1C1-B86086D9DF10}"/>
              </a:ext>
            </a:extLst>
          </p:cNvPr>
          <p:cNvSpPr>
            <a:spLocks noGrp="1"/>
          </p:cNvSpPr>
          <p:nvPr>
            <p:ph type="sldNum" sz="quarter" idx="4"/>
          </p:nvPr>
        </p:nvSpPr>
        <p:spPr/>
        <p:txBody>
          <a:bodyPr/>
          <a:lstStyle/>
          <a:p>
            <a:fld id="{F02ED127-0892-4B43-9B19-63C2AF9C0B16}" type="slidenum">
              <a:rPr lang="en-US" smtClean="0"/>
              <a:pPr/>
              <a:t>22</a:t>
            </a:fld>
            <a:endParaRPr lang="en-US" dirty="0"/>
          </a:p>
        </p:txBody>
      </p:sp>
    </p:spTree>
    <p:custDataLst>
      <p:tags r:id="rId1"/>
    </p:custDataLst>
    <p:extLst>
      <p:ext uri="{BB962C8B-B14F-4D97-AF65-F5344CB8AC3E}">
        <p14:creationId xmlns:p14="http://schemas.microsoft.com/office/powerpoint/2010/main" val="2275256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algn="r"/>
            <a:r>
              <a:rPr lang="en-US" sz="2000" b="1" dirty="0">
                <a:solidFill>
                  <a:srgbClr val="0070C0"/>
                </a:solidFill>
                <a:latin typeface="Arial" panose="020B0604020202020204" pitchFamily="34" charset="0"/>
              </a:rPr>
              <a:t>Cybersecurity</a:t>
            </a:r>
            <a:r>
              <a:rPr lang="en-US" dirty="0">
                <a:latin typeface="Arial" panose="020B0604020202020204" pitchFamily="34" charset="0"/>
              </a:rPr>
              <a:t> </a:t>
            </a:r>
            <a:r>
              <a:rPr lang="en-US" sz="2000" b="1" dirty="0">
                <a:solidFill>
                  <a:srgbClr val="0070C0"/>
                </a:solidFill>
                <a:latin typeface="Arial" panose="020B0604020202020204" pitchFamily="34" charset="0"/>
              </a:rPr>
              <a:t>Journey</a:t>
            </a:r>
          </a:p>
        </p:txBody>
      </p:sp>
      <p:pic>
        <p:nvPicPr>
          <p:cNvPr id="4" name="Picture 3" descr="Road PNG">
            <a:extLst>
              <a:ext uri="{FF2B5EF4-FFF2-40B4-BE49-F238E27FC236}">
                <a16:creationId xmlns:a16="http://schemas.microsoft.com/office/drawing/2014/main" id="{7DF0D99C-517E-40D7-997C-EF093CD0C6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699" y="912185"/>
            <a:ext cx="2853512" cy="5260015"/>
          </a:xfrm>
          <a:prstGeom prst="rect">
            <a:avLst/>
          </a:prstGeom>
        </p:spPr>
      </p:pic>
      <p:sp>
        <p:nvSpPr>
          <p:cNvPr id="5" name="Flowchart: Off-page Connector 4">
            <a:extLst>
              <a:ext uri="{FF2B5EF4-FFF2-40B4-BE49-F238E27FC236}">
                <a16:creationId xmlns:a16="http://schemas.microsoft.com/office/drawing/2014/main" id="{1F08D8B5-0380-4D7E-B168-A83C9F66760A}"/>
              </a:ext>
            </a:extLst>
          </p:cNvPr>
          <p:cNvSpPr/>
          <p:nvPr/>
        </p:nvSpPr>
        <p:spPr bwMode="auto">
          <a:xfrm>
            <a:off x="1681976" y="4343400"/>
            <a:ext cx="685800" cy="893703"/>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2021 &amp; 2022</a:t>
            </a:r>
          </a:p>
        </p:txBody>
      </p:sp>
      <p:sp>
        <p:nvSpPr>
          <p:cNvPr id="10" name="Flowchart: Off-page Connector 9">
            <a:extLst>
              <a:ext uri="{FF2B5EF4-FFF2-40B4-BE49-F238E27FC236}">
                <a16:creationId xmlns:a16="http://schemas.microsoft.com/office/drawing/2014/main" id="{9B565DD6-E0FD-4C46-8CA1-200C8196C55D}"/>
              </a:ext>
            </a:extLst>
          </p:cNvPr>
          <p:cNvSpPr/>
          <p:nvPr/>
        </p:nvSpPr>
        <p:spPr bwMode="auto">
          <a:xfrm>
            <a:off x="1587190" y="2740220"/>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2023</a:t>
            </a:r>
          </a:p>
        </p:txBody>
      </p:sp>
      <p:sp>
        <p:nvSpPr>
          <p:cNvPr id="12" name="Flowchart: Off-page Connector 11">
            <a:extLst>
              <a:ext uri="{FF2B5EF4-FFF2-40B4-BE49-F238E27FC236}">
                <a16:creationId xmlns:a16="http://schemas.microsoft.com/office/drawing/2014/main" id="{533C3E73-7755-46C9-9B0A-2A7D9979822E}"/>
              </a:ext>
            </a:extLst>
          </p:cNvPr>
          <p:cNvSpPr/>
          <p:nvPr/>
        </p:nvSpPr>
        <p:spPr bwMode="auto">
          <a:xfrm>
            <a:off x="1905000" y="1764355"/>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2024</a:t>
            </a:r>
          </a:p>
        </p:txBody>
      </p:sp>
      <p:sp>
        <p:nvSpPr>
          <p:cNvPr id="14" name="Flowchart: Off-page Connector 13">
            <a:extLst>
              <a:ext uri="{FF2B5EF4-FFF2-40B4-BE49-F238E27FC236}">
                <a16:creationId xmlns:a16="http://schemas.microsoft.com/office/drawing/2014/main" id="{FD1A3436-C502-4118-B13E-0AC736997072}"/>
              </a:ext>
            </a:extLst>
          </p:cNvPr>
          <p:cNvSpPr/>
          <p:nvPr/>
        </p:nvSpPr>
        <p:spPr bwMode="auto">
          <a:xfrm>
            <a:off x="1676400" y="1028701"/>
            <a:ext cx="609600" cy="381000"/>
          </a:xfrm>
          <a:prstGeom prst="flowChartOffpage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2025+</a:t>
            </a:r>
          </a:p>
        </p:txBody>
      </p:sp>
      <p:sp>
        <p:nvSpPr>
          <p:cNvPr id="6" name="Content Placeholder 2">
            <a:extLst>
              <a:ext uri="{FF2B5EF4-FFF2-40B4-BE49-F238E27FC236}">
                <a16:creationId xmlns:a16="http://schemas.microsoft.com/office/drawing/2014/main" id="{CE852F67-0A8A-22C7-5685-8819DE7AAABC}"/>
              </a:ext>
            </a:extLst>
          </p:cNvPr>
          <p:cNvSpPr txBox="1">
            <a:spLocks/>
          </p:cNvSpPr>
          <p:nvPr/>
        </p:nvSpPr>
        <p:spPr bwMode="auto">
          <a:xfrm>
            <a:off x="3257103" y="4168296"/>
            <a:ext cx="5260901" cy="1927703"/>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CyberSecurity Program launch</a:t>
            </a:r>
          </a:p>
          <a:p>
            <a:pPr lvl="1">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Quarterly Security Training &amp; Phishing test</a:t>
            </a:r>
          </a:p>
          <a:p>
            <a:pPr lvl="1">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Internal and External Penetration Test conducted with remediation</a:t>
            </a:r>
          </a:p>
          <a:p>
            <a:pPr lvl="1">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1</a:t>
            </a:r>
            <a:r>
              <a:rPr lang="en-US" sz="1100" kern="0" baseline="30000" dirty="0">
                <a:latin typeface="Arial" panose="020B0604020202020204" pitchFamily="34" charset="0"/>
                <a:cs typeface="Arial" panose="020B0604020202020204" pitchFamily="34" charset="0"/>
              </a:rPr>
              <a:t>st</a:t>
            </a:r>
            <a:r>
              <a:rPr lang="en-US" sz="1100" kern="0" dirty="0">
                <a:latin typeface="Arial" panose="020B0604020202020204" pitchFamily="34" charset="0"/>
                <a:cs typeface="Arial" panose="020B0604020202020204" pitchFamily="34" charset="0"/>
              </a:rPr>
              <a:t> Annual Cybersecurity Audit completed</a:t>
            </a:r>
          </a:p>
          <a:p>
            <a:pPr>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eSentire MDR provider, new Network &amp; Security Admin</a:t>
            </a:r>
          </a:p>
          <a:p>
            <a:pPr>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M365 MFA, Single Sign On, InTune end point patching</a:t>
            </a:r>
          </a:p>
          <a:p>
            <a:pPr>
              <a:buClr>
                <a:srgbClr val="30F030"/>
              </a:buClr>
              <a:buFont typeface="Wingdings" panose="05000000000000000000" pitchFamily="2" charset="2"/>
              <a:buChar char="ü"/>
            </a:pPr>
            <a:r>
              <a:rPr lang="en-US" sz="1100" kern="0" dirty="0">
                <a:latin typeface="Arial" panose="020B0604020202020204" pitchFamily="34" charset="0"/>
                <a:cs typeface="Arial" panose="020B0604020202020204" pitchFamily="34" charset="0"/>
              </a:rPr>
              <a:t>CATO SASE Network and VPN globally deployed</a:t>
            </a:r>
          </a:p>
        </p:txBody>
      </p:sp>
      <p:sp>
        <p:nvSpPr>
          <p:cNvPr id="8" name="Content Placeholder 2">
            <a:extLst>
              <a:ext uri="{FF2B5EF4-FFF2-40B4-BE49-F238E27FC236}">
                <a16:creationId xmlns:a16="http://schemas.microsoft.com/office/drawing/2014/main" id="{7577E43A-4264-2F17-D1C5-B8F98FAF8793}"/>
              </a:ext>
            </a:extLst>
          </p:cNvPr>
          <p:cNvSpPr txBox="1">
            <a:spLocks/>
          </p:cNvSpPr>
          <p:nvPr/>
        </p:nvSpPr>
        <p:spPr bwMode="auto">
          <a:xfrm>
            <a:off x="3257104" y="835447"/>
            <a:ext cx="5260901" cy="470029"/>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dirty="0">
                <a:latin typeface="Arial" panose="020B0604020202020204" pitchFamily="34" charset="0"/>
                <a:cs typeface="Arial" panose="020B0604020202020204" pitchFamily="34" charset="0"/>
              </a:rPr>
              <a:t>MDR vendor assessment</a:t>
            </a:r>
          </a:p>
          <a:p>
            <a:r>
              <a:rPr lang="en-US" sz="1050" kern="0" dirty="0">
                <a:latin typeface="Arial" panose="020B0604020202020204" pitchFamily="34" charset="0"/>
                <a:cs typeface="Arial" panose="020B0604020202020204" pitchFamily="34" charset="0"/>
              </a:rPr>
              <a:t>Cybersecurity Breach Tabletop Event </a:t>
            </a:r>
          </a:p>
        </p:txBody>
      </p:sp>
      <p:sp>
        <p:nvSpPr>
          <p:cNvPr id="13" name="Content Placeholder 2">
            <a:extLst>
              <a:ext uri="{FF2B5EF4-FFF2-40B4-BE49-F238E27FC236}">
                <a16:creationId xmlns:a16="http://schemas.microsoft.com/office/drawing/2014/main" id="{C654964A-8151-DB77-2A84-9FFEC6A29012}"/>
              </a:ext>
            </a:extLst>
          </p:cNvPr>
          <p:cNvSpPr txBox="1">
            <a:spLocks/>
          </p:cNvSpPr>
          <p:nvPr/>
        </p:nvSpPr>
        <p:spPr bwMode="auto">
          <a:xfrm>
            <a:off x="3257105" y="2208124"/>
            <a:ext cx="5260901" cy="1823291"/>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NIST Cybersecurity Framework chosen</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IT Security Tools Upgrades (MS Defender for Office P1, Valimail)</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Security Incident Response Policy</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Cybersecurity Manager onboard</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Disaster Recovery fully tested</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Infrastructure Lifecycle/Asset Management in place</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IT Policies updated including Cybersecurity</a:t>
            </a:r>
          </a:p>
        </p:txBody>
      </p:sp>
      <p:pic>
        <p:nvPicPr>
          <p:cNvPr id="16" name="Picture 15">
            <a:extLst>
              <a:ext uri="{FF2B5EF4-FFF2-40B4-BE49-F238E27FC236}">
                <a16:creationId xmlns:a16="http://schemas.microsoft.com/office/drawing/2014/main" id="{F4B00C9D-D3F5-E0A6-5208-4A36384890AB}"/>
              </a:ext>
            </a:extLst>
          </p:cNvPr>
          <p:cNvPicPr>
            <a:picLocks noChangeAspect="1"/>
          </p:cNvPicPr>
          <p:nvPr/>
        </p:nvPicPr>
        <p:blipFill>
          <a:blip r:embed="rId5"/>
          <a:stretch>
            <a:fillRect/>
          </a:stretch>
        </p:blipFill>
        <p:spPr>
          <a:xfrm>
            <a:off x="6494956" y="4215694"/>
            <a:ext cx="750123" cy="280019"/>
          </a:xfrm>
          <a:prstGeom prst="rect">
            <a:avLst/>
          </a:prstGeom>
        </p:spPr>
      </p:pic>
      <p:pic>
        <p:nvPicPr>
          <p:cNvPr id="18" name="Picture 17">
            <a:extLst>
              <a:ext uri="{FF2B5EF4-FFF2-40B4-BE49-F238E27FC236}">
                <a16:creationId xmlns:a16="http://schemas.microsoft.com/office/drawing/2014/main" id="{4985ECFD-F532-6EF4-2862-56F96D45403E}"/>
              </a:ext>
            </a:extLst>
          </p:cNvPr>
          <p:cNvPicPr>
            <a:picLocks noChangeAspect="1"/>
          </p:cNvPicPr>
          <p:nvPr/>
        </p:nvPicPr>
        <p:blipFill>
          <a:blip r:embed="rId6"/>
          <a:stretch>
            <a:fillRect/>
          </a:stretch>
        </p:blipFill>
        <p:spPr>
          <a:xfrm>
            <a:off x="6882090" y="5447557"/>
            <a:ext cx="452966" cy="225059"/>
          </a:xfrm>
          <a:prstGeom prst="rect">
            <a:avLst/>
          </a:prstGeom>
        </p:spPr>
      </p:pic>
      <p:pic>
        <p:nvPicPr>
          <p:cNvPr id="23" name="Picture 22">
            <a:extLst>
              <a:ext uri="{FF2B5EF4-FFF2-40B4-BE49-F238E27FC236}">
                <a16:creationId xmlns:a16="http://schemas.microsoft.com/office/drawing/2014/main" id="{207B2E18-970D-2012-0EB7-E49DBC4D5F97}"/>
              </a:ext>
            </a:extLst>
          </p:cNvPr>
          <p:cNvPicPr>
            <a:picLocks noChangeAspect="1"/>
          </p:cNvPicPr>
          <p:nvPr/>
        </p:nvPicPr>
        <p:blipFill>
          <a:blip r:embed="rId7"/>
          <a:stretch>
            <a:fillRect/>
          </a:stretch>
        </p:blipFill>
        <p:spPr>
          <a:xfrm>
            <a:off x="7237645" y="4925318"/>
            <a:ext cx="641307" cy="394651"/>
          </a:xfrm>
          <a:prstGeom prst="rect">
            <a:avLst/>
          </a:prstGeom>
        </p:spPr>
      </p:pic>
      <p:pic>
        <p:nvPicPr>
          <p:cNvPr id="24" name="Picture 23">
            <a:extLst>
              <a:ext uri="{FF2B5EF4-FFF2-40B4-BE49-F238E27FC236}">
                <a16:creationId xmlns:a16="http://schemas.microsoft.com/office/drawing/2014/main" id="{28780F68-8D22-EFAB-72A9-5A7C4860529B}"/>
              </a:ext>
            </a:extLst>
          </p:cNvPr>
          <p:cNvPicPr>
            <a:picLocks noChangeAspect="1"/>
          </p:cNvPicPr>
          <p:nvPr/>
        </p:nvPicPr>
        <p:blipFill>
          <a:blip r:embed="rId8"/>
          <a:stretch>
            <a:fillRect/>
          </a:stretch>
        </p:blipFill>
        <p:spPr>
          <a:xfrm>
            <a:off x="7594861" y="4258950"/>
            <a:ext cx="669984" cy="153241"/>
          </a:xfrm>
          <a:prstGeom prst="rect">
            <a:avLst/>
          </a:prstGeom>
        </p:spPr>
      </p:pic>
      <p:sp>
        <p:nvSpPr>
          <p:cNvPr id="29" name="Content Placeholder 2">
            <a:extLst>
              <a:ext uri="{FF2B5EF4-FFF2-40B4-BE49-F238E27FC236}">
                <a16:creationId xmlns:a16="http://schemas.microsoft.com/office/drawing/2014/main" id="{1946F736-B91E-7D5A-4765-00A5FE8B024D}"/>
              </a:ext>
            </a:extLst>
          </p:cNvPr>
          <p:cNvSpPr txBox="1">
            <a:spLocks/>
          </p:cNvSpPr>
          <p:nvPr/>
        </p:nvSpPr>
        <p:spPr bwMode="auto">
          <a:xfrm>
            <a:off x="3257103" y="1409702"/>
            <a:ext cx="5260901" cy="695238"/>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63500" indent="228600" algn="l" rtl="0" eaLnBrk="0" fontAlgn="base" hangingPunct="0">
              <a:spcBef>
                <a:spcPct val="20000"/>
              </a:spcBef>
              <a:spcAft>
                <a:spcPct val="20000"/>
              </a:spcAft>
              <a:buChar char="•"/>
              <a:defRPr sz="2400">
                <a:solidFill>
                  <a:schemeClr val="tx1"/>
                </a:solidFill>
                <a:latin typeface="+mn-lt"/>
                <a:ea typeface="+mn-ea"/>
                <a:cs typeface="+mn-cs"/>
              </a:defRPr>
            </a:lvl1pPr>
            <a:lvl2pPr marL="627063" indent="-169863" algn="l" rtl="0" eaLnBrk="0" fontAlgn="base" hangingPunct="0">
              <a:spcBef>
                <a:spcPct val="20000"/>
              </a:spcBef>
              <a:spcAft>
                <a:spcPct val="0"/>
              </a:spcAft>
              <a:buFont typeface="Times"/>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Ø"/>
              <a:defRPr sz="14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Times" pitchFamily="18" charset="0"/>
              </a:defRPr>
            </a:lvl4pPr>
            <a:lvl5pPr marL="2057400" indent="-228600" algn="l" rtl="0" eaLnBrk="0" fontAlgn="base" hangingPunct="0">
              <a:spcBef>
                <a:spcPct val="20000"/>
              </a:spcBef>
              <a:spcAft>
                <a:spcPct val="0"/>
              </a:spcAft>
              <a:defRPr sz="2000">
                <a:solidFill>
                  <a:schemeClr val="tx1"/>
                </a:solidFill>
                <a:latin typeface="Times" pitchFamily="18" charset="0"/>
              </a:defRPr>
            </a:lvl5pPr>
            <a:lvl6pPr marL="2514600" indent="-228600" algn="l" rtl="0" fontAlgn="base">
              <a:spcBef>
                <a:spcPct val="20000"/>
              </a:spcBef>
              <a:spcAft>
                <a:spcPct val="0"/>
              </a:spcAft>
              <a:defRPr sz="2000">
                <a:solidFill>
                  <a:schemeClr val="tx1"/>
                </a:solidFill>
                <a:latin typeface="Times" pitchFamily="18" charset="0"/>
              </a:defRPr>
            </a:lvl6pPr>
            <a:lvl7pPr marL="2971800" indent="-228600" algn="l" rtl="0" fontAlgn="base">
              <a:spcBef>
                <a:spcPct val="20000"/>
              </a:spcBef>
              <a:spcAft>
                <a:spcPct val="0"/>
              </a:spcAft>
              <a:defRPr sz="2000">
                <a:solidFill>
                  <a:schemeClr val="tx1"/>
                </a:solidFill>
                <a:latin typeface="Times" pitchFamily="18" charset="0"/>
              </a:defRPr>
            </a:lvl7pPr>
            <a:lvl8pPr marL="3429000" indent="-228600" algn="l" rtl="0" fontAlgn="base">
              <a:spcBef>
                <a:spcPct val="20000"/>
              </a:spcBef>
              <a:spcAft>
                <a:spcPct val="0"/>
              </a:spcAft>
              <a:defRPr sz="2000">
                <a:solidFill>
                  <a:schemeClr val="tx1"/>
                </a:solidFill>
                <a:latin typeface="Times" pitchFamily="18" charset="0"/>
              </a:defRPr>
            </a:lvl8pPr>
            <a:lvl9pPr marL="3886200" indent="-228600" algn="l" rtl="0" fontAlgn="base">
              <a:spcBef>
                <a:spcPct val="20000"/>
              </a:spcBef>
              <a:spcAft>
                <a:spcPct val="0"/>
              </a:spcAft>
              <a:defRPr sz="2000">
                <a:solidFill>
                  <a:schemeClr val="tx1"/>
                </a:solidFill>
                <a:latin typeface="Times" pitchFamily="18" charset="0"/>
              </a:defRPr>
            </a:lvl9pPr>
          </a:lstStyle>
          <a:p>
            <a:r>
              <a:rPr lang="en-US" sz="1050" kern="0" dirty="0">
                <a:latin typeface="Arial" panose="020B0604020202020204" pitchFamily="34" charset="0"/>
                <a:cs typeface="Arial" panose="020B0604020202020204" pitchFamily="34" charset="0"/>
              </a:rPr>
              <a:t>Data Privacy and Management Policy</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Vulnerability Management Program</a:t>
            </a:r>
          </a:p>
          <a:p>
            <a:pPr>
              <a:buClr>
                <a:srgbClr val="30F030"/>
              </a:buClr>
              <a:buFont typeface="Wingdings" panose="05000000000000000000" pitchFamily="2" charset="2"/>
              <a:buChar char="ü"/>
            </a:pPr>
            <a:r>
              <a:rPr lang="en-US" sz="1050" kern="0" dirty="0">
                <a:latin typeface="Arial" panose="020B0604020202020204" pitchFamily="34" charset="0"/>
                <a:cs typeface="Arial" panose="020B0604020202020204" pitchFamily="34" charset="0"/>
              </a:rPr>
              <a:t>SIEM (Sumo Logic) Improvements</a:t>
            </a:r>
          </a:p>
        </p:txBody>
      </p:sp>
      <p:pic>
        <p:nvPicPr>
          <p:cNvPr id="7" name="Picture 6">
            <a:extLst>
              <a:ext uri="{FF2B5EF4-FFF2-40B4-BE49-F238E27FC236}">
                <a16:creationId xmlns:a16="http://schemas.microsoft.com/office/drawing/2014/main" id="{E96A5F06-2328-CCEC-7965-6EEDFE4E860A}"/>
              </a:ext>
            </a:extLst>
          </p:cNvPr>
          <p:cNvPicPr>
            <a:picLocks noChangeAspect="1"/>
          </p:cNvPicPr>
          <p:nvPr/>
        </p:nvPicPr>
        <p:blipFill rotWithShape="1">
          <a:blip r:embed="rId9"/>
          <a:srcRect l="4671" t="11667" r="5510" b="13791"/>
          <a:stretch/>
        </p:blipFill>
        <p:spPr>
          <a:xfrm>
            <a:off x="6301766" y="2699163"/>
            <a:ext cx="892366" cy="268762"/>
          </a:xfrm>
          <a:prstGeom prst="rect">
            <a:avLst/>
          </a:prstGeom>
        </p:spPr>
      </p:pic>
      <p:pic>
        <p:nvPicPr>
          <p:cNvPr id="9" name="Picture 8">
            <a:extLst>
              <a:ext uri="{FF2B5EF4-FFF2-40B4-BE49-F238E27FC236}">
                <a16:creationId xmlns:a16="http://schemas.microsoft.com/office/drawing/2014/main" id="{C6BE4310-57A1-CAE1-C6D9-072046877998}"/>
              </a:ext>
            </a:extLst>
          </p:cNvPr>
          <p:cNvPicPr>
            <a:picLocks noChangeAspect="1"/>
          </p:cNvPicPr>
          <p:nvPr/>
        </p:nvPicPr>
        <p:blipFill>
          <a:blip r:embed="rId10"/>
          <a:stretch>
            <a:fillRect/>
          </a:stretch>
        </p:blipFill>
        <p:spPr>
          <a:xfrm>
            <a:off x="7297885" y="2905762"/>
            <a:ext cx="978532" cy="913296"/>
          </a:xfrm>
          <a:prstGeom prst="rect">
            <a:avLst/>
          </a:prstGeom>
        </p:spPr>
      </p:pic>
      <p:sp>
        <p:nvSpPr>
          <p:cNvPr id="15" name="Slide Number Placeholder 14">
            <a:extLst>
              <a:ext uri="{FF2B5EF4-FFF2-40B4-BE49-F238E27FC236}">
                <a16:creationId xmlns:a16="http://schemas.microsoft.com/office/drawing/2014/main" id="{BC2DF3FB-E118-CF6C-3006-4251248FCC3C}"/>
              </a:ext>
            </a:extLst>
          </p:cNvPr>
          <p:cNvSpPr>
            <a:spLocks noGrp="1"/>
          </p:cNvSpPr>
          <p:nvPr>
            <p:ph type="sldNum" sz="quarter" idx="4"/>
          </p:nvPr>
        </p:nvSpPr>
        <p:spPr/>
        <p:txBody>
          <a:bodyPr/>
          <a:lstStyle/>
          <a:p>
            <a:fld id="{F02ED127-0892-4B43-9B19-63C2AF9C0B16}" type="slidenum">
              <a:rPr lang="en-US" smtClean="0"/>
              <a:pPr/>
              <a:t>23</a:t>
            </a:fld>
            <a:endParaRPr lang="en-US" dirty="0"/>
          </a:p>
        </p:txBody>
      </p:sp>
    </p:spTree>
    <p:custDataLst>
      <p:tags r:id="rId1"/>
    </p:custDataLst>
    <p:extLst>
      <p:ext uri="{BB962C8B-B14F-4D97-AF65-F5344CB8AC3E}">
        <p14:creationId xmlns:p14="http://schemas.microsoft.com/office/powerpoint/2010/main" val="755274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0980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fh96PodU9UElKOxiUVdR4G"/>
</p:tagLst>
</file>

<file path=ppt/tags/tag2.xml><?xml version="1.0" encoding="utf-8"?>
<p:tagLst xmlns:a="http://schemas.openxmlformats.org/drawingml/2006/main" xmlns:r="http://schemas.openxmlformats.org/officeDocument/2006/relationships" xmlns:p="http://schemas.openxmlformats.org/presentationml/2006/main">
  <p:tag name="DVSHAPEID" val="BFHoGDAgWoozQgPffOfzyn"/>
</p:tagLst>
</file>

<file path=ppt/tags/tag3.xml><?xml version="1.0" encoding="utf-8"?>
<p:tagLst xmlns:a="http://schemas.openxmlformats.org/drawingml/2006/main" xmlns:r="http://schemas.openxmlformats.org/officeDocument/2006/relationships" xmlns:p="http://schemas.openxmlformats.org/presentationml/2006/main">
  <p:tag name="DVSHAPEID" val="kqrXLjtanfTyFuprIzkSYf"/>
</p:tagLst>
</file>

<file path=ppt/tags/tag4.xml><?xml version="1.0" encoding="utf-8"?>
<p:tagLst xmlns:a="http://schemas.openxmlformats.org/drawingml/2006/main" xmlns:r="http://schemas.openxmlformats.org/officeDocument/2006/relationships" xmlns:p="http://schemas.openxmlformats.org/presentationml/2006/main">
  <p:tag name="DVSHAPEID" val="XbYhtEGoCv8ekgWIRgML08"/>
</p:tagLst>
</file>

<file path=ppt/tags/tag5.xml><?xml version="1.0" encoding="utf-8"?>
<p:tagLst xmlns:a="http://schemas.openxmlformats.org/drawingml/2006/main" xmlns:r="http://schemas.openxmlformats.org/officeDocument/2006/relationships" xmlns:p="http://schemas.openxmlformats.org/presentationml/2006/main">
  <p:tag name="DVSHAPEID" val="FhAlQO6FeFp4tgYuQPuZDo"/>
</p:tagLst>
</file>

<file path=ppt/tags/tag6.xml><?xml version="1.0" encoding="utf-8"?>
<p:tagLst xmlns:a="http://schemas.openxmlformats.org/drawingml/2006/main" xmlns:r="http://schemas.openxmlformats.org/officeDocument/2006/relationships" xmlns:p="http://schemas.openxmlformats.org/presentationml/2006/main">
  <p:tag name="DVSECTIONID" val="Q4nD7CjbfG8mJ8ZtlqVEcD"/>
</p:tagLst>
</file>

<file path=ppt/tags/tag7.xml><?xml version="1.0" encoding="utf-8"?>
<p:tagLst xmlns:a="http://schemas.openxmlformats.org/drawingml/2006/main" xmlns:r="http://schemas.openxmlformats.org/officeDocument/2006/relationships" xmlns:p="http://schemas.openxmlformats.org/presentationml/2006/main">
  <p:tag name="DVSECTIONID" val="Q4nD7CjbfG8mJ8ZtlqVEcD"/>
</p:tagLst>
</file>

<file path=ppt/tags/tag8.xml><?xml version="1.0" encoding="utf-8"?>
<p:tagLst xmlns:a="http://schemas.openxmlformats.org/drawingml/2006/main" xmlns:r="http://schemas.openxmlformats.org/officeDocument/2006/relationships" xmlns:p="http://schemas.openxmlformats.org/presentationml/2006/main">
  <p:tag name="DVSECTIONID" val="Q4nD7CjbfG8mJ8ZtlqVEcD"/>
</p:tagLst>
</file>

<file path=ppt/tags/tag9.xml><?xml version="1.0" encoding="utf-8"?>
<p:tagLst xmlns:a="http://schemas.openxmlformats.org/drawingml/2006/main" xmlns:r="http://schemas.openxmlformats.org/officeDocument/2006/relationships" xmlns:p="http://schemas.openxmlformats.org/presentationml/2006/main">
  <p:tag name="DVSECTIONID" val="Q4nD7CjbfG8mJ8ZtlqVEcD"/>
</p:tagLst>
</file>

<file path=ppt/tags/tag10.xml><?xml version="1.0" encoding="utf-8"?>
<p:tagLst xmlns:a="http://schemas.openxmlformats.org/drawingml/2006/main" xmlns:r="http://schemas.openxmlformats.org/officeDocument/2006/relationships" xmlns:p="http://schemas.openxmlformats.org/presentationml/2006/main">
  <p:tag name="DVSECTIONID" val="Q4nD7CjbfG8mJ8ZtlqVEcD"/>
</p:tagLst>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f9b6599-6786-4f36-930d-29d3d8b9b385">
      <Terms xmlns="http://schemas.microsoft.com/office/infopath/2007/PartnerControls"/>
    </lcf76f155ced4ddcb4097134ff3c332f>
    <TaxCatchAll xmlns="b6fd84c5-3b13-47bd-a2d6-824205e5582d" xsi:nil="true"/>
    <_dlc_DocId xmlns="b6fd84c5-3b13-47bd-a2d6-824205e5582d">UKXPN7C5NZUY-1737084917-17010</_dlc_DocId>
    <_dlc_DocIdUrl xmlns="b6fd84c5-3b13-47bd-a2d6-824205e5582d">
      <Url>https://ipscorp.sharepoint.com/sites/IPS-IT/_layouts/15/DocIdRedir.aspx?ID=UKXPN7C5NZUY-1737084917-17010</Url>
      <Description>UKXPN7C5NZUY-1737084917-17010</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35C830ADDB074E9887C715A30B448B" ma:contentTypeVersion="21" ma:contentTypeDescription="Create a new document." ma:contentTypeScope="" ma:versionID="dceec1d28855b7cb0f0d432557c8b7df">
  <xsd:schema xmlns:xsd="http://www.w3.org/2001/XMLSchema" xmlns:xs="http://www.w3.org/2001/XMLSchema" xmlns:p="http://schemas.microsoft.com/office/2006/metadata/properties" xmlns:ns2="5f9b6599-6786-4f36-930d-29d3d8b9b385" xmlns:ns3="b6fd84c5-3b13-47bd-a2d6-824205e5582d" targetNamespace="http://schemas.microsoft.com/office/2006/metadata/properties" ma:root="true" ma:fieldsID="8ed8c0fd6a57bd918db78d8d8a69f8bb" ns2:_="" ns3:_="">
    <xsd:import namespace="5f9b6599-6786-4f36-930d-29d3d8b9b385"/>
    <xsd:import namespace="b6fd84c5-3b13-47bd-a2d6-824205e558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3:_dlc_DocId" minOccurs="0"/>
                <xsd:element ref="ns3:_dlc_DocIdUrl" minOccurs="0"/>
                <xsd:element ref="ns3:_dlc_DocIdPersistId" minOccurs="0"/>
                <xsd:element ref="ns2:MediaServiceObjectDetectorVersion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9b6599-6786-4f36-930d-29d3d8b9b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c60b22c-5190-4adc-b525-90f9ba9b93ee" ma:termSetId="09814cd3-568e-fe90-9814-8d621ff8fb84" ma:anchorId="fba54fb3-c3e1-fe81-a776-ca4b69148c4d" ma:open="true" ma:isKeyword="false">
      <xsd:complexType>
        <xsd:sequence>
          <xsd:element ref="pc:Terms" minOccurs="0" maxOccurs="1"/>
        </xsd:sequence>
      </xsd:complexType>
    </xsd:element>
    <xsd:element name="MediaServiceOCR" ma:index="2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6fd84c5-3b13-47bd-a2d6-824205e558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5" nillable="true" ma:displayName="Taxonomy Catch All Column" ma:hidden="true" ma:list="{4aed6379-79b3-4b22-8df2-b0859d7dbce2}" ma:internalName="TaxCatchAll" ma:showField="CatchAllData" ma:web="b6fd84c5-3b13-47bd-a2d6-824205e558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FDD911C-1ED0-4D66-AE9D-F1F854EA6DFF}">
  <ds:schemaRefs>
    <ds:schemaRef ds:uri="5745fc3d-3ffd-4195-b18f-3c76ce142d93"/>
    <ds:schemaRef ds:uri="9d290054-2aef-4aa0-948d-03deb2ec885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f9b6599-6786-4f36-930d-29d3d8b9b385"/>
    <ds:schemaRef ds:uri="b6fd84c5-3b13-47bd-a2d6-824205e5582d"/>
  </ds:schemaRefs>
</ds:datastoreItem>
</file>

<file path=customXml/itemProps2.xml><?xml version="1.0" encoding="utf-8"?>
<ds:datastoreItem xmlns:ds="http://schemas.openxmlformats.org/officeDocument/2006/customXml" ds:itemID="{F5C71BCA-DBF0-4AF4-9B51-FE3499703E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9b6599-6786-4f36-930d-29d3d8b9b385"/>
    <ds:schemaRef ds:uri="b6fd84c5-3b13-47bd-a2d6-824205e558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475EC2-0725-4C83-AB60-57BFBC4F7779}">
  <ds:schemaRefs>
    <ds:schemaRef ds:uri="http://schemas.microsoft.com/sharepoint/v3/contenttype/forms"/>
  </ds:schemaRefs>
</ds:datastoreItem>
</file>

<file path=customXml/itemProps4.xml><?xml version="1.0" encoding="utf-8"?>
<ds:datastoreItem xmlns:ds="http://schemas.openxmlformats.org/officeDocument/2006/customXml" ds:itemID="{1FADCD8D-1EBB-45DC-BBBF-F92C6B053FB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255</TotalTime>
  <Words>2679</Words>
  <Application>Microsoft Office PowerPoint</Application>
  <PresentationFormat>On-screen Show (4:3)</PresentationFormat>
  <Paragraphs>488</Paragraphs>
  <Slides>24</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Helvetica Neue</vt:lpstr>
      <vt:lpstr>Aptos</vt:lpstr>
      <vt:lpstr>Arial</vt:lpstr>
      <vt:lpstr>Calibri</vt:lpstr>
      <vt:lpstr>Courier New</vt:lpstr>
      <vt:lpstr>Garamond</vt:lpstr>
      <vt:lpstr>Times</vt:lpstr>
      <vt:lpstr>Times New Roman</vt:lpstr>
      <vt:lpstr>Wingdings</vt:lpstr>
      <vt:lpstr>Office Theme</vt:lpstr>
      <vt:lpstr>IPS Corporation IT Overview - 2025</vt:lpstr>
      <vt:lpstr>Digital Transformation Strategy</vt:lpstr>
      <vt:lpstr>Linking the Business and IT</vt:lpstr>
      <vt:lpstr>IT Strategic Plan Pillars</vt:lpstr>
      <vt:lpstr>The Components of our IT ecoSystem</vt:lpstr>
      <vt:lpstr>Application Overview as of October 2025</vt:lpstr>
      <vt:lpstr>Infrastructure Overview</vt:lpstr>
      <vt:lpstr>PowerPoint Presentation</vt:lpstr>
      <vt:lpstr>PowerPoint Presentation</vt:lpstr>
      <vt:lpstr>Organizational Strategy &amp; Service Model</vt:lpstr>
      <vt:lpstr>Our Shared Services Journey</vt:lpstr>
      <vt:lpstr>PowerPoint Presentation</vt:lpstr>
      <vt:lpstr>IT Demand Management IT Service Delivery model will support four main inputs of demand</vt:lpstr>
      <vt:lpstr>IT Service Delivery Model Zendesk ‘Help Desk’ ticketing system contains all details and history from Open to Close</vt:lpstr>
      <vt:lpstr>IT Service Escalation Process – CRITICAL Issues</vt:lpstr>
      <vt:lpstr>IT Service Escalation Process – CRITICAL Application Issues</vt:lpstr>
      <vt:lpstr>IT Service Escalation Process – CRITICAL Infrastructure Issues</vt:lpstr>
      <vt:lpstr>Project and Change Request Prioritization  Change Advisory Board (CAB) Governance Process</vt:lpstr>
      <vt:lpstr>Digital Transformation Roadmaps</vt:lpstr>
      <vt:lpstr>IPS Corporation IT Digital Transformation  Summary</vt:lpstr>
      <vt:lpstr>Applications Journey</vt:lpstr>
      <vt:lpstr>Infrastructure Journey</vt:lpstr>
      <vt:lpstr>Cybersecurity Journey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Mushinskie</dc:creator>
  <cp:lastModifiedBy>David Mushinskie</cp:lastModifiedBy>
  <cp:revision>6</cp:revision>
  <dcterms:created xsi:type="dcterms:W3CDTF">2025-03-13T21:08:54Z</dcterms:created>
  <dcterms:modified xsi:type="dcterms:W3CDTF">2025-10-22T16:58:21Z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0x0101004A35C830ADDB074E9887C715A30B448B</vt:lpwstr>
  </property>
  <property fmtid="{D5CDD505-2E9C-101B-9397-08002B2CF9AE}" pid="3" name="MediaServiceImageTags">
    <vt:lpwstr/>
  </property>
  <property fmtid="{D5CDD505-2E9C-101B-9397-08002B2CF9AE}" pid="4" name="Order">
    <vt:r8>57700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_dlc_DocIdItemGuid">
    <vt:lpwstr>3fef13ad-002b-4e67-93d2-1b8dd6b3ad46</vt:lpwstr>
  </property>
</Properties>
</file>